
<file path=[Content_Types].xml><?xml version="1.0" encoding="utf-8"?>
<Types xmlns="http://schemas.openxmlformats.org/package/2006/content-types">
  <Default Extension="jfif" ContentType="image/jpeg"/>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ppt/notesSlides/notesSlide15.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drawings/drawing2.xml" ContentType="application/vnd.openxmlformats-officedocument.drawingml.chartshape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619" r:id="rId4"/>
  </p:sldMasterIdLst>
  <p:notesMasterIdLst>
    <p:notesMasterId r:id="rId24"/>
  </p:notesMasterIdLst>
  <p:handoutMasterIdLst>
    <p:handoutMasterId r:id="rId25"/>
  </p:handoutMasterIdLst>
  <p:sldIdLst>
    <p:sldId id="292" r:id="rId5"/>
    <p:sldId id="288" r:id="rId6"/>
    <p:sldId id="311" r:id="rId7"/>
    <p:sldId id="300" r:id="rId8"/>
    <p:sldId id="303" r:id="rId9"/>
    <p:sldId id="307" r:id="rId10"/>
    <p:sldId id="281" r:id="rId11"/>
    <p:sldId id="306" r:id="rId12"/>
    <p:sldId id="295" r:id="rId13"/>
    <p:sldId id="299" r:id="rId14"/>
    <p:sldId id="309" r:id="rId15"/>
    <p:sldId id="308" r:id="rId16"/>
    <p:sldId id="305" r:id="rId17"/>
    <p:sldId id="301" r:id="rId18"/>
    <p:sldId id="296" r:id="rId19"/>
    <p:sldId id="294" r:id="rId20"/>
    <p:sldId id="297" r:id="rId21"/>
    <p:sldId id="289" r:id="rId22"/>
    <p:sldId id="312"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536" userDrawn="1">
          <p15:clr>
            <a:srgbClr val="A4A3A4"/>
          </p15:clr>
        </p15:guide>
        <p15:guide id="2" pos="312"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C95B3A"/>
    <a:srgbClr val="D84400"/>
    <a:srgbClr val="AEC2D8"/>
    <a:srgbClr val="446992"/>
    <a:srgbClr val="98432A"/>
    <a:srgbClr val="44678D"/>
    <a:srgbClr val="263E5A"/>
    <a:srgbClr val="D6E0EB"/>
    <a:srgbClr val="728DAB"/>
    <a:srgbClr val="2D4C6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647" autoAdjust="0"/>
    <p:restoredTop sz="94249" autoAdjust="0"/>
  </p:normalViewPr>
  <p:slideViewPr>
    <p:cSldViewPr snapToGrid="0" showGuides="1">
      <p:cViewPr varScale="1">
        <p:scale>
          <a:sx n="68" d="100"/>
          <a:sy n="68" d="100"/>
        </p:scale>
        <p:origin x="60" y="54"/>
      </p:cViewPr>
      <p:guideLst>
        <p:guide orient="horz" pos="1536"/>
        <p:guide pos="312"/>
      </p:guideLst>
    </p:cSldViewPr>
  </p:slideViewPr>
  <p:outlineViewPr>
    <p:cViewPr>
      <p:scale>
        <a:sx n="33" d="100"/>
        <a:sy n="33" d="100"/>
      </p:scale>
      <p:origin x="0" y="-1616"/>
    </p:cViewPr>
  </p:outlineViewPr>
  <p:notesTextViewPr>
    <p:cViewPr>
      <p:scale>
        <a:sx n="1" d="1"/>
        <a:sy n="1" d="1"/>
      </p:scale>
      <p:origin x="0" y="0"/>
    </p:cViewPr>
  </p:notesTextViewPr>
  <p:sorterViewPr>
    <p:cViewPr>
      <p:scale>
        <a:sx n="150" d="100"/>
        <a:sy n="150" d="100"/>
      </p:scale>
      <p:origin x="0" y="-762"/>
    </p:cViewPr>
  </p:sorterViewPr>
  <p:notesViewPr>
    <p:cSldViewPr snapToGrid="0">
      <p:cViewPr varScale="1">
        <p:scale>
          <a:sx n="58" d="100"/>
          <a:sy n="58" d="100"/>
        </p:scale>
        <p:origin x="2491" y="67"/>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 Id="rId30" Type="http://schemas.microsoft.com/office/2018/10/relationships/authors" Target="author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chartUserShapes" Target="../drawings/drawing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chartUserShapes" Target="../drawings/drawing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[Historic_Nashville_City_Cemetery_Interments__1846-1979.xlsx]Sheet6!PivotTable16</c:name>
    <c:fmtId val="5"/>
  </c:pivotSource>
  <c:chart>
    <c:title>
      <c:tx>
        <c:rich>
          <a:bodyPr rot="0" spcFirstLastPara="1" vertOverflow="ellipsis" vert="horz" wrap="square" anchor="ctr" anchorCtr="1"/>
          <a:lstStyle/>
          <a:p>
            <a:pPr>
              <a:defRPr lang="en-US" sz="2200" b="1" i="0" u="none" strike="noStrike" kern="1200" cap="all" spc="150" baseline="0">
                <a:solidFill>
                  <a:schemeClr val="tx1">
                    <a:lumMod val="50000"/>
                    <a:lumOff val="50000"/>
                  </a:schemeClr>
                </a:solidFill>
                <a:latin typeface="+mn-lt"/>
                <a:ea typeface="+mn-ea"/>
                <a:cs typeface="+mn-cs"/>
              </a:defRPr>
            </a:pPr>
            <a:r>
              <a:rPr lang="en-US"/>
              <a:t>Count of Burial per sex per Race</a:t>
            </a:r>
          </a:p>
        </c:rich>
      </c:tx>
      <c:overlay val="0"/>
      <c:spPr>
        <a:noFill/>
        <a:ln>
          <a:noFill/>
        </a:ln>
        <a:effectLst/>
      </c:spPr>
      <c:txPr>
        <a:bodyPr rot="0" spcFirstLastPara="1" vertOverflow="ellipsis" vert="horz" wrap="square" anchor="ctr" anchorCtr="1"/>
        <a:lstStyle/>
        <a:p>
          <a:pPr>
            <a:defRPr lang="en-US" sz="2200" b="1" i="0" u="none" strike="noStrike" kern="1200" cap="all" spc="150" baseline="0">
              <a:solidFill>
                <a:schemeClr val="tx1">
                  <a:lumMod val="50000"/>
                  <a:lumOff val="50000"/>
                </a:schemeClr>
              </a:solidFill>
              <a:latin typeface="+mn-lt"/>
              <a:ea typeface="+mn-ea"/>
              <a:cs typeface="+mn-cs"/>
            </a:defRPr>
          </a:pPr>
          <a:endParaRPr lang="en-US"/>
        </a:p>
      </c:txPr>
    </c:title>
    <c:autoTitleDeleted val="0"/>
    <c:pivotFmts>
      <c:pivotFmt>
        <c:idx val="0"/>
        <c:spPr>
          <a:pattFill prst="narHorz">
            <a:fgClr>
              <a:schemeClr val="accent1"/>
            </a:fgClr>
            <a:bgClr>
              <a:schemeClr val="accent1">
                <a:lumMod val="20000"/>
                <a:lumOff val="80000"/>
              </a:schemeClr>
            </a:bgClr>
          </a:pattFill>
          <a:ln>
            <a:noFill/>
          </a:ln>
          <a:effectLst>
            <a:innerShdw blurRad="114300">
              <a:schemeClr val="accent1"/>
            </a:innerShdw>
          </a:effectLst>
        </c:spPr>
        <c:marker>
          <c:symbol val="circle"/>
          <c:size val="6"/>
          <c:spPr>
            <a:solidFill>
              <a:schemeClr val="accent1"/>
            </a:solidFill>
            <a:ln>
              <a:noFill/>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lang="en-US"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pattFill prst="narHorz">
            <a:fgClr>
              <a:schemeClr val="accent1"/>
            </a:fgClr>
            <a:bgClr>
              <a:schemeClr val="accent1">
                <a:lumMod val="20000"/>
                <a:lumOff val="80000"/>
              </a:schemeClr>
            </a:bgClr>
          </a:pattFill>
          <a:ln>
            <a:noFill/>
          </a:ln>
          <a:effectLst>
            <a:innerShdw blurRad="114300">
              <a:schemeClr val="accent1"/>
            </a:inn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lang="en-US"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pattFill prst="narHorz">
            <a:fgClr>
              <a:schemeClr val="accent1"/>
            </a:fgClr>
            <a:bgClr>
              <a:schemeClr val="accent1">
                <a:lumMod val="20000"/>
                <a:lumOff val="80000"/>
              </a:schemeClr>
            </a:bgClr>
          </a:pattFill>
          <a:ln>
            <a:noFill/>
          </a:ln>
          <a:effectLst>
            <a:innerShdw blurRad="114300">
              <a:schemeClr val="accent1"/>
            </a:inn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lang="en-US"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0.14545522608911984"/>
          <c:y val="0.12709555948300691"/>
          <c:w val="0.76436281164651576"/>
          <c:h val="0.68951051887744796"/>
        </c:manualLayout>
      </c:layout>
      <c:barChart>
        <c:barDir val="col"/>
        <c:grouping val="clustered"/>
        <c:varyColors val="0"/>
        <c:dLbls>
          <c:showLegendKey val="0"/>
          <c:showVal val="1"/>
          <c:showCatName val="0"/>
          <c:showSerName val="0"/>
          <c:showPercent val="0"/>
          <c:showBubbleSize val="0"/>
        </c:dLbls>
        <c:gapWidth val="164"/>
        <c:overlap val="-22"/>
        <c:axId val="1464197968"/>
        <c:axId val="1035603072"/>
      </c:barChart>
      <c:catAx>
        <c:axId val="1464197968"/>
        <c:scaling>
          <c:orientation val="minMax"/>
        </c:scaling>
        <c:delete val="0"/>
        <c:axPos val="b"/>
        <c:numFmt formatCode="General" sourceLinked="1"/>
        <c:majorTickMark val="none"/>
        <c:minorTickMark val="none"/>
        <c:tickLblPos val="nextTo"/>
        <c:spPr>
          <a:noFill/>
          <a:ln w="19050" cap="flat" cmpd="sng" algn="ctr">
            <a:solidFill>
              <a:schemeClr val="tx1">
                <a:lumMod val="25000"/>
                <a:lumOff val="75000"/>
              </a:schemeClr>
            </a:solidFill>
            <a:round/>
          </a:ln>
          <a:effectLst/>
        </c:spPr>
        <c:txPr>
          <a:bodyPr rot="-60000000" spcFirstLastPara="1" vertOverflow="ellipsis" vert="horz" wrap="square" anchor="ctr" anchorCtr="1"/>
          <a:lstStyle/>
          <a:p>
            <a:pPr>
              <a:defRPr lang="en-US" sz="1197" b="0" i="0" u="none" strike="noStrike" kern="1200" baseline="0">
                <a:solidFill>
                  <a:schemeClr val="tx1">
                    <a:lumMod val="65000"/>
                    <a:lumOff val="35000"/>
                  </a:schemeClr>
                </a:solidFill>
                <a:latin typeface="+mn-lt"/>
                <a:ea typeface="+mn-ea"/>
                <a:cs typeface="+mn-cs"/>
              </a:defRPr>
            </a:pPr>
            <a:endParaRPr lang="en-US"/>
          </a:p>
        </c:txPr>
        <c:crossAx val="1035603072"/>
        <c:crosses val="autoZero"/>
        <c:auto val="1"/>
        <c:lblAlgn val="ctr"/>
        <c:lblOffset val="100"/>
        <c:noMultiLvlLbl val="0"/>
      </c:catAx>
      <c:valAx>
        <c:axId val="1035603072"/>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en-US" sz="1197" b="0" i="0" u="none" strike="noStrike" kern="1200" baseline="0">
                <a:solidFill>
                  <a:schemeClr val="tx1">
                    <a:lumMod val="65000"/>
                    <a:lumOff val="35000"/>
                  </a:schemeClr>
                </a:solidFill>
                <a:latin typeface="+mn-lt"/>
                <a:ea typeface="+mn-ea"/>
                <a:cs typeface="+mn-cs"/>
              </a:defRPr>
            </a:pPr>
            <a:endParaRPr lang="en-US"/>
          </a:p>
        </c:txPr>
        <c:crossAx val="1464197968"/>
        <c:crosses val="autoZero"/>
        <c:crossBetween val="between"/>
      </c:valAx>
      <c:spPr>
        <a:noFill/>
        <a:ln>
          <a:noFill/>
        </a:ln>
        <a:effectLst/>
      </c:spPr>
    </c:plotArea>
    <c:legend>
      <c:legendPos val="r"/>
      <c:layout>
        <c:manualLayout>
          <c:xMode val="edge"/>
          <c:yMode val="edge"/>
          <c:x val="0.90219465234361773"/>
          <c:y val="0.88686035003538"/>
          <c:w val="8.2586758689200165E-2"/>
          <c:h val="4.8812592617063714E-2"/>
        </c:manualLayout>
      </c:layout>
      <c:overlay val="0"/>
      <c:spPr>
        <a:noFill/>
        <a:ln>
          <a:noFill/>
        </a:ln>
        <a:effectLst/>
      </c:spPr>
      <c:txPr>
        <a:bodyPr rot="0" spcFirstLastPara="1" vertOverflow="ellipsis" vert="horz" wrap="square" anchor="ctr" anchorCtr="1"/>
        <a:lstStyle/>
        <a:p>
          <a:pPr>
            <a:defRPr lang="en-US"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lang="en-US"/>
      </a:pPr>
      <a:endParaRPr lang="en-US"/>
    </a:p>
  </c:txPr>
  <c:externalData r:id="rId3">
    <c:autoUpdate val="0"/>
  </c:externalData>
  <c:userShapes r:id="rId4"/>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4"/>
    </mc:Choice>
    <mc:Fallback>
      <c:style val="4"/>
    </mc:Fallback>
  </mc:AlternateContent>
  <c:pivotSource>
    <c:name>[Historic_Nashville_City_Cemetery_Interments__1846-1979.xlsx]Sheet6!PivotTable16</c:name>
    <c:fmtId val="5"/>
  </c:pivotSource>
  <c:chart>
    <c:title>
      <c:tx>
        <c:rich>
          <a:bodyPr rot="0" spcFirstLastPara="1" vertOverflow="ellipsis" vert="horz" wrap="square" anchor="ctr" anchorCtr="1"/>
          <a:lstStyle/>
          <a:p>
            <a:pPr>
              <a:defRPr lang="en-US" b="0" i="0" u="none" strike="noStrike" kern="1200" baseline="0">
                <a:solidFill>
                  <a:schemeClr val="dk1">
                    <a:lumMod val="65000"/>
                    <a:lumOff val="35000"/>
                  </a:schemeClr>
                </a:solidFill>
                <a:effectLst/>
                <a:latin typeface="+mn-lt"/>
                <a:ea typeface="+mn-ea"/>
                <a:cs typeface="+mn-cs"/>
              </a:defRPr>
            </a:pPr>
            <a:r>
              <a:rPr lang="en-US"/>
              <a:t>Count of Burial per sex per Race</a:t>
            </a:r>
          </a:p>
        </c:rich>
      </c:tx>
      <c:overlay val="0"/>
      <c:spPr>
        <a:noFill/>
        <a:ln>
          <a:noFill/>
        </a:ln>
        <a:effectLst/>
      </c:spPr>
      <c:txPr>
        <a:bodyPr rot="0" spcFirstLastPara="1" vertOverflow="ellipsis" vert="horz" wrap="square" anchor="ctr" anchorCtr="1"/>
        <a:lstStyle/>
        <a:p>
          <a:pPr>
            <a:defRPr lang="en-US" b="0" i="0" u="none" strike="noStrike" kern="1200" baseline="0">
              <a:solidFill>
                <a:schemeClr val="dk1">
                  <a:lumMod val="65000"/>
                  <a:lumOff val="35000"/>
                </a:schemeClr>
              </a:solidFill>
              <a:effectLst/>
              <a:latin typeface="+mn-lt"/>
              <a:ea typeface="+mn-ea"/>
              <a:cs typeface="+mn-cs"/>
            </a:defRPr>
          </a:pPr>
          <a:endParaRPr lang="en-US"/>
        </a:p>
      </c:txPr>
    </c:title>
    <c:autoTitleDeleted val="0"/>
    <c:pivotFmts>
      <c:pivotFmt>
        <c:idx val="0"/>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circle"/>
          <c:size val="6"/>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w="9525">
              <a:solidFill>
                <a:schemeClr val="accent2"/>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lang="en-US"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lang="en-US"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lang="en-US"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0.14545522608911984"/>
          <c:y val="0.12709555948300691"/>
          <c:w val="0.76436281164651576"/>
          <c:h val="0.68951051887744796"/>
        </c:manualLayout>
      </c:layout>
      <c:barChart>
        <c:barDir val="col"/>
        <c:grouping val="clustered"/>
        <c:varyColors val="0"/>
        <c:dLbls>
          <c:dLblPos val="inEnd"/>
          <c:showLegendKey val="0"/>
          <c:showVal val="1"/>
          <c:showCatName val="0"/>
          <c:showSerName val="0"/>
          <c:showPercent val="0"/>
          <c:showBubbleSize val="0"/>
        </c:dLbls>
        <c:gapWidth val="41"/>
        <c:axId val="1464197968"/>
        <c:axId val="1035603072"/>
      </c:barChart>
      <c:catAx>
        <c:axId val="1464197968"/>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en-US" sz="1197" b="0" i="0" u="none" strike="noStrike" kern="1200" baseline="0">
                <a:solidFill>
                  <a:schemeClr val="dk1">
                    <a:lumMod val="65000"/>
                    <a:lumOff val="35000"/>
                  </a:schemeClr>
                </a:solidFill>
                <a:effectLst/>
                <a:latin typeface="+mn-lt"/>
                <a:ea typeface="+mn-ea"/>
                <a:cs typeface="+mn-cs"/>
              </a:defRPr>
            </a:pPr>
            <a:endParaRPr lang="en-US"/>
          </a:p>
        </c:txPr>
        <c:crossAx val="1035603072"/>
        <c:crosses val="autoZero"/>
        <c:auto val="1"/>
        <c:lblAlgn val="ctr"/>
        <c:lblOffset val="100"/>
        <c:noMultiLvlLbl val="0"/>
      </c:catAx>
      <c:valAx>
        <c:axId val="1035603072"/>
        <c:scaling>
          <c:orientation val="minMax"/>
        </c:scaling>
        <c:delete val="1"/>
        <c:axPos val="l"/>
        <c:numFmt formatCode="General" sourceLinked="1"/>
        <c:majorTickMark val="none"/>
        <c:minorTickMark val="none"/>
        <c:tickLblPos val="nextTo"/>
        <c:crossAx val="1464197968"/>
        <c:crosses val="autoZero"/>
        <c:crossBetween val="between"/>
      </c:valAx>
      <c:spPr>
        <a:noFill/>
        <a:ln>
          <a:noFill/>
        </a:ln>
        <a:effectLst/>
      </c:spPr>
    </c:plotArea>
    <c:legend>
      <c:legendPos val="r"/>
      <c:layout>
        <c:manualLayout>
          <c:xMode val="edge"/>
          <c:yMode val="edge"/>
          <c:x val="0.90219465234361773"/>
          <c:y val="0.88686035003538"/>
          <c:w val="8.2586758689200165E-2"/>
          <c:h val="4.8812592617063714E-2"/>
        </c:manualLayout>
      </c:layout>
      <c:overlay val="0"/>
      <c:spPr>
        <a:noFill/>
        <a:ln>
          <a:noFill/>
        </a:ln>
        <a:effectLst/>
      </c:spPr>
      <c:txPr>
        <a:bodyPr rot="0" spcFirstLastPara="1" vertOverflow="ellipsis" vert="horz" wrap="square" anchor="ctr" anchorCtr="1"/>
        <a:lstStyle/>
        <a:p>
          <a:pPr>
            <a:defRPr lang="en-US" sz="1197" b="0" i="0" u="none" strike="noStrike" kern="1200" baseline="0">
              <a:solidFill>
                <a:schemeClr val="dk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lt1"/>
        </a:gs>
        <a:gs pos="68000">
          <a:schemeClr val="lt1">
            <a:lumMod val="85000"/>
          </a:schemeClr>
        </a:gs>
        <a:gs pos="100000">
          <a:schemeClr val="lt1"/>
        </a:gs>
      </a:gsLst>
      <a:lin ang="5400000" scaled="1"/>
      <a:tileRect/>
    </a:gradFill>
    <a:ln w="9525" cap="flat" cmpd="sng" algn="ctr">
      <a:solidFill>
        <a:schemeClr val="dk1">
          <a:lumMod val="15000"/>
          <a:lumOff val="85000"/>
        </a:schemeClr>
      </a:solidFill>
      <a:round/>
    </a:ln>
    <a:effectLst/>
  </c:spPr>
  <c:txPr>
    <a:bodyPr/>
    <a:lstStyle/>
    <a:p>
      <a:pPr>
        <a:defRPr lang="en-US"/>
      </a:pPr>
      <a:endParaRPr lang="en-US"/>
    </a:p>
  </c:txPr>
  <c:externalData r:id="rId3">
    <c:autoUpdate val="0"/>
  </c:externalData>
  <c:userShapes r:id="rId4"/>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olors1.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withinLinear" id="15">
  <a:schemeClr val="accent2"/>
</cs:colorStyle>
</file>

<file path=ppt/charts/style1.xml><?xml version="1.0" encoding="utf-8"?>
<cs:chartStyle xmlns:cs="http://schemas.microsoft.com/office/drawing/2012/chartStyle" xmlns:a="http://schemas.openxmlformats.org/drawingml/2006/main" id="203">
  <cs:axisTitle>
    <cs:lnRef idx="0"/>
    <cs:fillRef idx="0"/>
    <cs:effectRef idx="0"/>
    <cs:fontRef idx="minor">
      <a:schemeClr val="tx1">
        <a:lumMod val="65000"/>
        <a:lumOff val="35000"/>
      </a:schemeClr>
    </cs:fontRef>
    <cs:defRPr sz="1197" b="1" kern="1200"/>
  </cs:axisTitle>
  <cs:categoryAxis>
    <cs:lnRef idx="0"/>
    <cs:fillRef idx="0"/>
    <cs:effectRef idx="0"/>
    <cs:fontRef idx="minor">
      <a:schemeClr val="tx1">
        <a:lumMod val="65000"/>
        <a:lumOff val="35000"/>
      </a:schemeClr>
    </cs:fontRef>
    <cs:spPr>
      <a:ln w="19050"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styleClr val="auto"/>
    </cs:effectRef>
    <cs:fontRef idx="minor">
      <a:schemeClr val="dk1"/>
    </cs:fontRef>
    <cs:spPr>
      <a:pattFill prst="narHorz">
        <a:fgClr>
          <a:schemeClr val="phClr"/>
        </a:fgClr>
        <a:bgClr>
          <a:schemeClr val="phClr">
            <a:lumMod val="20000"/>
            <a:lumOff val="80000"/>
          </a:schemeClr>
        </a:bgClr>
      </a:pattFill>
      <a:effectLst>
        <a:innerShdw blurRad="114300">
          <a:schemeClr val="phClr"/>
        </a:innerShdw>
      </a:effectLst>
    </cs:spPr>
  </cs:dataPoint>
  <cs:dataPoint3D>
    <cs:lnRef idx="0"/>
    <cs:fillRef idx="0">
      <cs:styleClr val="auto"/>
    </cs:fillRef>
    <cs:effectRef idx="0"/>
    <cs:fontRef idx="minor">
      <a:schemeClr val="dk1"/>
    </cs:fontRef>
    <cs:spPr>
      <a:pattFill prst="narHorz">
        <a:fgClr>
          <a:schemeClr val="phClr"/>
        </a:fgClr>
        <a:bgClr>
          <a:schemeClr val="phClr">
            <a:lumMod val="20000"/>
            <a:lumOff val="80000"/>
          </a:schemeClr>
        </a:bgClr>
      </a:pattFill>
      <a:effectLst>
        <a:innerShdw blurRad="114300">
          <a:schemeClr val="phClr"/>
        </a:innerShdw>
      </a:effectLst>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a:solidFill>
          <a:schemeClr val="tx1">
            <a:lumMod val="15000"/>
            <a:lumOff val="85000"/>
          </a:schemeClr>
        </a:solidFill>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50000"/>
        <a:lumOff val="50000"/>
      </a:schemeClr>
    </cs:fontRef>
    <cs:defRPr sz="2200" b="1" kern="1200" cap="all" spc="15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04">
  <cs:axisTitle>
    <cs:lnRef idx="0"/>
    <cs:fillRef idx="0"/>
    <cs:effectRef idx="0"/>
    <cs:fontRef idx="minor">
      <a:schemeClr val="dk1">
        <a:lumMod val="65000"/>
        <a:lumOff val="35000"/>
      </a:schemeClr>
    </cs:fontRef>
    <cs:defRPr sz="1197" b="1" kern="1200"/>
  </cs:axisTitle>
  <cs:categoryAxis>
    <cs:lnRef idx="0"/>
    <cs:fillRef idx="0"/>
    <cs:effectRef idx="0"/>
    <cs:fontRef idx="minor">
      <a:schemeClr val="dk1">
        <a:lumMod val="65000"/>
        <a:lumOff val="35000"/>
      </a:schemeClr>
    </cs:fontRef>
    <cs:defRPr sz="1197" kern="1200">
      <a:effectLst/>
    </cs:defRPr>
  </cs:categoryAxis>
  <cs:chartArea>
    <cs:lnRef idx="0"/>
    <cs:fillRef idx="0"/>
    <cs:effectRef idx="0"/>
    <cs:fontRef idx="minor">
      <a:schemeClr val="dk1"/>
    </cs:fontRef>
    <cs:spPr>
      <a:gradFill flip="none" rotWithShape="1">
        <a:gsLst>
          <a:gs pos="0">
            <a:schemeClr val="lt1"/>
          </a:gs>
          <a:gs pos="68000">
            <a:schemeClr val="lt1">
              <a:lumMod val="85000"/>
            </a:schemeClr>
          </a:gs>
          <a:gs pos="100000">
            <a:schemeClr val="lt1"/>
          </a:gs>
        </a:gsLst>
        <a:lin ang="5400000" scaled="1"/>
        <a:tileRect/>
      </a:gradFill>
      <a:ln w="9525" cap="flat" cmpd="sng" algn="ctr">
        <a:solidFill>
          <a:schemeClr val="dk1">
            <a:lumMod val="15000"/>
            <a:lumOff val="85000"/>
          </a:schemeClr>
        </a:solidFill>
        <a:round/>
      </a:ln>
    </cs:spPr>
    <cs:defRPr sz="1330" kern="1200"/>
  </cs:chartArea>
  <cs:dataLabel>
    <cs:lnRef idx="0"/>
    <cs:fillRef idx="0"/>
    <cs:effectRef idx="0"/>
    <cs:fontRef idx="minor">
      <a:schemeClr val="lt1"/>
    </cs:fontRef>
    <cs:spPr/>
    <cs:defRPr sz="1330"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1330" b="1" kern="12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dk1"/>
    </cs:fontRef>
    <cs:spPr>
      <a:gradFill>
        <a:gsLst>
          <a:gs pos="0">
            <a:schemeClr val="phClr"/>
          </a:gs>
          <a:gs pos="100000">
            <a:schemeClr val="phClr">
              <a:lumMod val="84000"/>
            </a:schemeClr>
          </a:gs>
        </a:gsLst>
        <a:lin ang="5400000" scaled="1"/>
      </a:gradFill>
      <a:effectLst>
        <a:outerShdw blurRad="76200" dir="18900000" sy="23000" kx="-1200000" algn="bl" rotWithShape="0">
          <a:prstClr val="black">
            <a:alpha val="20000"/>
          </a:prstClr>
        </a:outerShdw>
      </a:effectLst>
    </cs:spPr>
  </cs:dataPoint>
  <cs:dataPoint3D>
    <cs:lnRef idx="0"/>
    <cs:fillRef idx="0">
      <cs:styleClr val="auto"/>
    </cs:fillRef>
    <cs:effectRef idx="0"/>
    <cs:fontRef idx="minor">
      <a:schemeClr val="dk1"/>
    </cs:fontRef>
    <cs:spPr>
      <a:gradFill>
        <a:gsLst>
          <a:gs pos="0">
            <a:schemeClr val="phClr"/>
          </a:gs>
          <a:gs pos="100000">
            <a:schemeClr val="phClr">
              <a:lumMod val="84000"/>
            </a:schemeClr>
          </a:gs>
        </a:gsLst>
        <a:lin ang="5400000" scaled="1"/>
      </a:gradFill>
      <a:effectLst>
        <a:outerShdw blurRad="76200" dir="18900000" sy="23000" kx="-1200000" algn="bl" rotWithShape="0">
          <a:prstClr val="black">
            <a:alpha val="20000"/>
          </a:prstClr>
        </a:outerShdw>
      </a:effectLst>
    </cs:spPr>
  </cs:dataPoint3D>
  <cs:dataPointLine>
    <cs:lnRef idx="0">
      <cs:styleClr val="auto"/>
    </cs:lnRef>
    <cs:fillRef idx="0"/>
    <cs:effectRef idx="0"/>
    <cs:fontRef idx="minor">
      <a:schemeClr val="dk1"/>
    </cs:fontRef>
    <cs:spPr>
      <a:ln w="28575" cap="rnd">
        <a:gradFill>
          <a:gsLst>
            <a:gs pos="0">
              <a:schemeClr val="phClr"/>
            </a:gs>
            <a:gs pos="100000">
              <a:schemeClr val="phClr">
                <a:lumMod val="84000"/>
              </a:schemeClr>
            </a:gs>
          </a:gsLst>
          <a:lin ang="5400000" scaled="1"/>
        </a:gradFill>
        <a:round/>
      </a:ln>
    </cs:spPr>
  </cs:dataPointLine>
  <cs:dataPointMarker>
    <cs:lnRef idx="0"/>
    <cs:fillRef idx="0">
      <cs:styleClr val="auto"/>
    </cs:fillRef>
    <cs:effectRef idx="0"/>
    <cs:fontRef idx="minor">
      <a:schemeClr val="dk1"/>
    </cs:fontRef>
    <cs:spPr>
      <a:gradFill>
        <a:gsLst>
          <a:gs pos="0">
            <a:schemeClr val="phClr"/>
          </a:gs>
          <a:gs pos="100000">
            <a:schemeClr val="phClr">
              <a:lumMod val="84000"/>
            </a:schemeClr>
          </a:gs>
        </a:gsLst>
        <a:lin ang="5400000" scaled="1"/>
      </a:gradFill>
      <a:effectLst>
        <a:outerShdw blurRad="76200" dir="18900000" sy="23000" kx="-1200000" algn="bl" rotWithShape="0">
          <a:prstClr val="black">
            <a:alpha val="20000"/>
          </a:prstClr>
        </a:outerShdw>
      </a:effectLst>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a:solidFill>
          <a:schemeClr val="dk1">
            <a:lumMod val="15000"/>
            <a:lumOff val="85000"/>
          </a:schemeClr>
        </a:solidFill>
      </a:ln>
    </cs:spPr>
    <cs:defRPr sz="1197" kern="1200"/>
  </cs:dataTable>
  <cs:downBar>
    <cs:lnRef idx="0"/>
    <cs:fillRef idx="0"/>
    <cs:effectRef idx="0"/>
    <cs:fontRef idx="minor">
      <a:schemeClr val="dk1"/>
    </cs:fontRef>
    <cs:spPr>
      <a:solidFill>
        <a:schemeClr val="dk1">
          <a:lumMod val="35000"/>
          <a:lumOff val="65000"/>
        </a:schemeClr>
      </a:solidFill>
      <a:ln w="9525">
        <a:solidFill>
          <a:schemeClr val="dk1">
            <a:lumMod val="50000"/>
            <a:lumOff val="50000"/>
          </a:schemeClr>
        </a:solidFill>
      </a:ln>
    </cs:spPr>
  </cs:downBar>
  <cs:dropLine>
    <cs:lnRef idx="0"/>
    <cs:fillRef idx="0"/>
    <cs:effectRef idx="0"/>
    <cs:fontRef idx="minor">
      <a:schemeClr val="dk1"/>
    </cs:fontRef>
    <cs:spPr>
      <a:ln w="9525">
        <a:solidFill>
          <a:schemeClr val="dk1">
            <a:lumMod val="50000"/>
            <a:lumOff val="50000"/>
          </a:schemeClr>
        </a:solidFill>
        <a:round/>
      </a:ln>
    </cs:spPr>
  </cs:dropLine>
  <cs:errorBar>
    <cs:lnRef idx="0"/>
    <cs:fillRef idx="0"/>
    <cs:effectRef idx="0"/>
    <cs:fontRef idx="minor">
      <a:schemeClr val="dk1"/>
    </cs:fontRef>
    <cs:spPr>
      <a:ln w="9525">
        <a:solidFill>
          <a:schemeClr val="dk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a:solidFill>
          <a:schemeClr val="dk1">
            <a:lumMod val="5000"/>
            <a:lumOff val="95000"/>
          </a:schemeClr>
        </a:solidFill>
      </a:ln>
    </cs:spPr>
  </cs:gridlineMinor>
  <cs:hiLoLine>
    <cs:lnRef idx="0"/>
    <cs:fillRef idx="0"/>
    <cs:effectRef idx="0"/>
    <cs:fontRef idx="minor">
      <a:schemeClr val="dk1"/>
    </cs:fontRef>
    <cs:spPr>
      <a:ln w="9525">
        <a:solidFill>
          <a:schemeClr val="dk1">
            <a:lumMod val="50000"/>
            <a:lumOff val="50000"/>
          </a:schemeClr>
        </a:solidFill>
        <a:round/>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65000"/>
        <a:lumOff val="35000"/>
      </a:schemeClr>
    </cs:fontRef>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65000"/>
        <a:lumOff val="35000"/>
      </a:schemeClr>
    </cs:fontRef>
    <cs:defRPr kern="1200">
      <a:effectLst/>
    </cs:defRPr>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lumMod val="95000"/>
        </a:schemeClr>
      </a:solidFill>
      <a:ln w="9525">
        <a:solidFill>
          <a:schemeClr val="dk1">
            <a:lumMod val="15000"/>
            <a:lumOff val="85000"/>
          </a:schemeClr>
        </a:solidFill>
      </a:ln>
    </cs:spPr>
  </cs:upBar>
  <cs:valueAxis>
    <cs:lnRef idx="0"/>
    <cs:fillRef idx="0"/>
    <cs:effectRef idx="0"/>
    <cs:fontRef idx="minor">
      <a:schemeClr val="dk1">
        <a:lumMod val="65000"/>
        <a:lumOff val="35000"/>
      </a:schemeClr>
    </cs:fontRef>
    <cs:defRPr sz="1197" kern="1200"/>
  </cs:valueAxis>
  <cs:wall>
    <cs:lnRef idx="0"/>
    <cs:fillRef idx="0"/>
    <cs:effectRef idx="0"/>
    <cs:fontRef idx="minor">
      <a:schemeClr val="dk1"/>
    </cs:fontRef>
  </cs:wall>
</cs:chartStyle>
</file>

<file path=ppt/drawings/_rels/drawing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image" Target="../media/image19.png"/></Relationships>
</file>

<file path=ppt/drawings/_rels/drawing2.xml.rels><?xml version="1.0" encoding="UTF-8" standalone="yes"?>
<Relationships xmlns="http://schemas.openxmlformats.org/package/2006/relationships"><Relationship Id="rId1" Type="http://schemas.openxmlformats.org/officeDocument/2006/relationships/image" Target="../media/image21.png"/></Relationships>
</file>

<file path=ppt/drawings/drawing1.xml><?xml version="1.0" encoding="utf-8"?>
<c:userShapes xmlns:c="http://schemas.openxmlformats.org/drawingml/2006/chart">
  <cdr:relSizeAnchor xmlns:cdr="http://schemas.openxmlformats.org/drawingml/2006/chartDrawing">
    <cdr:from>
      <cdr:x>0.75299</cdr:x>
      <cdr:y>1.45815E-7</cdr:y>
    </cdr:from>
    <cdr:to>
      <cdr:x>1</cdr:x>
      <cdr:y>0.21213</cdr:y>
    </cdr:to>
    <cdr:pic>
      <cdr:nvPicPr>
        <cdr:cNvPr id="2" name="chart">
          <a:extLst xmlns:a="http://schemas.openxmlformats.org/drawingml/2006/main">
            <a:ext uri="{FF2B5EF4-FFF2-40B4-BE49-F238E27FC236}">
              <a16:creationId xmlns:a16="http://schemas.microsoft.com/office/drawing/2014/main" id="{ED82AA97-1348-5725-8BEF-84E9DBD8EFC3}"/>
            </a:ext>
          </a:extLst>
        </cdr:cNvPr>
        <cdr:cNvPicPr>
          <a:picLocks xmlns:a="http://schemas.openxmlformats.org/drawingml/2006/main" noChangeAspect="1"/>
        </cdr:cNvPicPr>
      </cdr:nvPicPr>
      <cdr:blipFill>
        <a:blip xmlns:a="http://schemas.openxmlformats.org/drawingml/2006/main" xmlns:r="http://schemas.openxmlformats.org/officeDocument/2006/relationships" r:embed="rId1">
          <a:alphaModFix amt="34000"/>
        </a:blip>
        <a:stretch xmlns:a="http://schemas.openxmlformats.org/drawingml/2006/main">
          <a:fillRect/>
        </a:stretch>
      </cdr:blipFill>
      <cdr:spPr>
        <a:xfrm xmlns:a="http://schemas.openxmlformats.org/drawingml/2006/main">
          <a:off x="8229599" y="1"/>
          <a:ext cx="2699657" cy="1454756"/>
        </a:xfrm>
        <a:prstGeom xmlns:a="http://schemas.openxmlformats.org/drawingml/2006/main" prst="rect">
          <a:avLst/>
        </a:prstGeom>
        <a:effectLst xmlns:a="http://schemas.openxmlformats.org/drawingml/2006/main">
          <a:softEdge rad="0"/>
        </a:effectLst>
      </cdr:spPr>
    </cdr:pic>
  </cdr:relSizeAnchor>
  <cdr:relSizeAnchor xmlns:cdr="http://schemas.openxmlformats.org/drawingml/2006/chartDrawing">
    <cdr:from>
      <cdr:x>0</cdr:x>
      <cdr:y>0</cdr:y>
    </cdr:from>
    <cdr:to>
      <cdr:x>1</cdr:x>
      <cdr:y>0.99467</cdr:y>
    </cdr:to>
    <cdr:pic>
      <cdr:nvPicPr>
        <cdr:cNvPr id="5" name="Picture 4" descr="A red and green chart&#10;&#10;Description automatically generated">
          <a:extLst xmlns:a="http://schemas.openxmlformats.org/drawingml/2006/main">
            <a:ext uri="{FF2B5EF4-FFF2-40B4-BE49-F238E27FC236}">
              <a16:creationId xmlns:a16="http://schemas.microsoft.com/office/drawing/2014/main" id="{158B5999-A4DD-AED2-CC4E-E8A0A5C3508E}"/>
            </a:ext>
          </a:extLst>
        </cdr:cNvPr>
        <cdr:cNvPicPr>
          <a:picLocks xmlns:a="http://schemas.openxmlformats.org/drawingml/2006/main" noChangeAspect="1"/>
        </cdr:cNvPicPr>
      </cdr:nvPicPr>
      <cdr:blipFill>
        <a:blip xmlns:a="http://schemas.openxmlformats.org/drawingml/2006/main" xmlns:r="http://schemas.openxmlformats.org/officeDocument/2006/relationships" r:embed="rId2"/>
        <a:stretch xmlns:a="http://schemas.openxmlformats.org/drawingml/2006/main">
          <a:fillRect/>
        </a:stretch>
      </cdr:blipFill>
      <cdr:spPr>
        <a:xfrm xmlns:a="http://schemas.openxmlformats.org/drawingml/2006/main">
          <a:off x="0" y="0"/>
          <a:ext cx="14721869" cy="6821438"/>
        </a:xfrm>
        <a:prstGeom xmlns:a="http://schemas.openxmlformats.org/drawingml/2006/main" prst="rect">
          <a:avLst/>
        </a:prstGeom>
      </cdr:spPr>
    </cdr:pic>
  </cdr:relSizeAnchor>
</c:userShapes>
</file>

<file path=ppt/drawings/drawing2.xml><?xml version="1.0" encoding="utf-8"?>
<c:userShapes xmlns:c="http://schemas.openxmlformats.org/drawingml/2006/chart">
  <cdr:relSizeAnchor xmlns:cdr="http://schemas.openxmlformats.org/drawingml/2006/chartDrawing">
    <cdr:from>
      <cdr:x>0</cdr:x>
      <cdr:y>0</cdr:y>
    </cdr:from>
    <cdr:to>
      <cdr:x>1</cdr:x>
      <cdr:y>0.99334</cdr:y>
    </cdr:to>
    <cdr:pic>
      <cdr:nvPicPr>
        <cdr:cNvPr id="4" name="Picture 3" descr="A graph showing a graph of a broken heart&#10;&#10;Description automatically generated with medium confidence">
          <a:extLst xmlns:a="http://schemas.openxmlformats.org/drawingml/2006/main">
            <a:ext uri="{FF2B5EF4-FFF2-40B4-BE49-F238E27FC236}">
              <a16:creationId xmlns:a16="http://schemas.microsoft.com/office/drawing/2014/main" id="{9B74F5CF-0515-A91E-5DF8-C982A9F1731E}"/>
            </a:ext>
          </a:extLst>
        </cdr:cNvPr>
        <cdr:cNvPicPr>
          <a:picLocks xmlns:a="http://schemas.openxmlformats.org/drawingml/2006/main" noChangeAspect="1"/>
        </cdr:cNvPicPr>
      </cdr:nvPicPr>
      <cdr:blipFill>
        <a:blip xmlns:a="http://schemas.openxmlformats.org/drawingml/2006/main" xmlns:r="http://schemas.openxmlformats.org/officeDocument/2006/relationships" r:embed="rId1"/>
        <a:stretch xmlns:a="http://schemas.openxmlformats.org/drawingml/2006/main">
          <a:fillRect/>
        </a:stretch>
      </cdr:blipFill>
      <cdr:spPr>
        <a:xfrm xmlns:a="http://schemas.openxmlformats.org/drawingml/2006/main">
          <a:off x="0" y="0"/>
          <a:ext cx="14721869" cy="6812294"/>
        </a:xfrm>
        <a:prstGeom xmlns:a="http://schemas.openxmlformats.org/drawingml/2006/main" prst="rect">
          <a:avLst/>
        </a:prstGeom>
      </cdr:spPr>
    </cdr:pic>
  </cdr:relSizeAnchor>
  <cdr:relSizeAnchor xmlns:cdr="http://schemas.openxmlformats.org/drawingml/2006/chartDrawing">
    <cdr:from>
      <cdr:x>0.09911</cdr:x>
      <cdr:y>0.09641</cdr:y>
    </cdr:from>
    <cdr:to>
      <cdr:x>0.38357</cdr:x>
      <cdr:y>0.21949</cdr:y>
    </cdr:to>
    <cdr:sp macro="" textlink="">
      <cdr:nvSpPr>
        <cdr:cNvPr id="2" name="Rectangle 1">
          <a:extLst xmlns:a="http://schemas.openxmlformats.org/drawingml/2006/main">
            <a:ext uri="{FF2B5EF4-FFF2-40B4-BE49-F238E27FC236}">
              <a16:creationId xmlns:a16="http://schemas.microsoft.com/office/drawing/2014/main" id="{668985E8-2B56-69B3-FE15-41249A967273}"/>
            </a:ext>
          </a:extLst>
        </cdr:cNvPr>
        <cdr:cNvSpPr/>
      </cdr:nvSpPr>
      <cdr:spPr>
        <a:xfrm xmlns:a="http://schemas.openxmlformats.org/drawingml/2006/main">
          <a:off x="1083212" y="661181"/>
          <a:ext cx="3108960" cy="844062"/>
        </a:xfrm>
        <a:prstGeom xmlns:a="http://schemas.openxmlformats.org/drawingml/2006/main" prst="rect">
          <a:avLst/>
        </a:prstGeom>
      </cdr:spPr>
      <cdr:style>
        <a:lnRef xmlns:a="http://schemas.openxmlformats.org/drawingml/2006/main" idx="2">
          <a:schemeClr val="accent1">
            <a:shade val="15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r>
            <a:rPr lang="en-US" sz="1600" dirty="0">
              <a:solidFill>
                <a:schemeClr val="bg1"/>
              </a:solidFill>
            </a:rPr>
            <a:t>A heat map showing Fatal crash frequencies by county </a:t>
          </a:r>
        </a:p>
      </cdr:txBody>
    </cdr: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27E3961-5613-64C6-63C3-6085D0CDAE5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506D1F08-FF42-95F6-3130-AE63E560487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CD26A2A-0A96-0647-84E5-C82F2EFD9474}" type="datetimeFigureOut">
              <a:rPr lang="en-US" smtClean="0"/>
              <a:pPr/>
              <a:t>2/28/2024</a:t>
            </a:fld>
            <a:endParaRPr lang="en-US" dirty="0"/>
          </a:p>
        </p:txBody>
      </p:sp>
      <p:sp>
        <p:nvSpPr>
          <p:cNvPr id="4" name="Footer Placeholder 3">
            <a:extLst>
              <a:ext uri="{FF2B5EF4-FFF2-40B4-BE49-F238E27FC236}">
                <a16:creationId xmlns:a16="http://schemas.microsoft.com/office/drawing/2014/main" id="{4CD5B35B-A046-EC3C-A80E-3D9D12C1498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7202DDE3-703C-8B4C-9506-EC0A39AACDD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B8DC1D1-B6C2-C644-8BF1-C34DBFFE1C78}" type="slidenum">
              <a:rPr lang="en-US" smtClean="0"/>
              <a:pPr/>
              <a:t>‹#›</a:t>
            </a:fld>
            <a:endParaRPr lang="en-US" dirty="0"/>
          </a:p>
        </p:txBody>
      </p:sp>
    </p:spTree>
    <p:extLst>
      <p:ext uri="{BB962C8B-B14F-4D97-AF65-F5344CB8AC3E}">
        <p14:creationId xmlns:p14="http://schemas.microsoft.com/office/powerpoint/2010/main" val="9334793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a:extLst>
              <a:ext uri="{FF2B5EF4-FFF2-40B4-BE49-F238E27FC236}">
                <a16:creationId xmlns:a16="http://schemas.microsoft.com/office/drawing/2014/main" id="{ED2950FC-64C0-50D7-5101-884A13ED2F1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9" name="Slide Image Placeholder 8">
            <a:extLst>
              <a:ext uri="{FF2B5EF4-FFF2-40B4-BE49-F238E27FC236}">
                <a16:creationId xmlns:a16="http://schemas.microsoft.com/office/drawing/2014/main" id="{CEA88831-A930-596B-0685-672024BE2711}"/>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a:extLst>
              <a:ext uri="{FF2B5EF4-FFF2-40B4-BE49-F238E27FC236}">
                <a16:creationId xmlns:a16="http://schemas.microsoft.com/office/drawing/2014/main" id="{2A3FD0A0-F4FB-BC20-358F-C4F179AA8980}"/>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11" name="Date Placeholder 10">
            <a:extLst>
              <a:ext uri="{FF2B5EF4-FFF2-40B4-BE49-F238E27FC236}">
                <a16:creationId xmlns:a16="http://schemas.microsoft.com/office/drawing/2014/main" id="{2D389891-233D-6282-224F-6B8EC0182D20}"/>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AD61DD8-56E8-44DB-8D68-9188DEA50502}" type="datetimeFigureOut">
              <a:rPr lang="en-US" smtClean="0"/>
              <a:pPr/>
              <a:t>2/28/2024</a:t>
            </a:fld>
            <a:endParaRPr lang="en-US"/>
          </a:p>
        </p:txBody>
      </p:sp>
      <p:sp>
        <p:nvSpPr>
          <p:cNvPr id="12" name="Notes Placeholder 11">
            <a:extLst>
              <a:ext uri="{FF2B5EF4-FFF2-40B4-BE49-F238E27FC236}">
                <a16:creationId xmlns:a16="http://schemas.microsoft.com/office/drawing/2014/main" id="{F2A2D99A-04B6-3AD9-B6DA-EEE29FB0DDFD}"/>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a:extLst>
              <a:ext uri="{FF2B5EF4-FFF2-40B4-BE49-F238E27FC236}">
                <a16:creationId xmlns:a16="http://schemas.microsoft.com/office/drawing/2014/main" id="{AEF4F81C-C1F0-7738-A271-96AF417D7F89}"/>
              </a:ext>
            </a:extLst>
          </p:cNvPr>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384C781-2765-427A-A960-385CE0D0CAB9}" type="slidenum">
              <a:rPr lang="en-US" smtClean="0"/>
              <a:pPr/>
              <a:t>‹#›</a:t>
            </a:fld>
            <a:endParaRPr lang="en-US"/>
          </a:p>
        </p:txBody>
      </p:sp>
    </p:spTree>
    <p:extLst>
      <p:ext uri="{BB962C8B-B14F-4D97-AF65-F5344CB8AC3E}">
        <p14:creationId xmlns:p14="http://schemas.microsoft.com/office/powerpoint/2010/main" val="4226651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pPr/>
              <a:t>1</a:t>
            </a:fld>
            <a:endParaRPr lang="en-US" altLang="zh-CN" noProof="0" dirty="0"/>
          </a:p>
        </p:txBody>
      </p:sp>
    </p:spTree>
    <p:extLst>
      <p:ext uri="{BB962C8B-B14F-4D97-AF65-F5344CB8AC3E}">
        <p14:creationId xmlns:p14="http://schemas.microsoft.com/office/powerpoint/2010/main" val="20147970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smtClean="0"/>
              <a:pPr/>
              <a:t>10</a:t>
            </a:fld>
            <a:endParaRPr lang="en-US" altLang="zh-CN" dirty="0"/>
          </a:p>
        </p:txBody>
      </p:sp>
    </p:spTree>
    <p:extLst>
      <p:ext uri="{BB962C8B-B14F-4D97-AF65-F5344CB8AC3E}">
        <p14:creationId xmlns:p14="http://schemas.microsoft.com/office/powerpoint/2010/main" val="6398177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smtClean="0"/>
              <a:pPr/>
              <a:t>11</a:t>
            </a:fld>
            <a:endParaRPr lang="en-US" altLang="zh-CN" dirty="0"/>
          </a:p>
        </p:txBody>
      </p:sp>
    </p:spTree>
    <p:extLst>
      <p:ext uri="{BB962C8B-B14F-4D97-AF65-F5344CB8AC3E}">
        <p14:creationId xmlns:p14="http://schemas.microsoft.com/office/powerpoint/2010/main" val="37910835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smtClean="0"/>
              <a:pPr/>
              <a:t>12</a:t>
            </a:fld>
            <a:endParaRPr lang="en-US" altLang="zh-CN" dirty="0"/>
          </a:p>
        </p:txBody>
      </p:sp>
    </p:spTree>
    <p:extLst>
      <p:ext uri="{BB962C8B-B14F-4D97-AF65-F5344CB8AC3E}">
        <p14:creationId xmlns:p14="http://schemas.microsoft.com/office/powerpoint/2010/main" val="27407125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smtClean="0"/>
              <a:pPr/>
              <a:t>13</a:t>
            </a:fld>
            <a:endParaRPr lang="en-US" altLang="zh-CN" dirty="0"/>
          </a:p>
        </p:txBody>
      </p:sp>
    </p:spTree>
    <p:extLst>
      <p:ext uri="{BB962C8B-B14F-4D97-AF65-F5344CB8AC3E}">
        <p14:creationId xmlns:p14="http://schemas.microsoft.com/office/powerpoint/2010/main" val="2715325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pPr/>
              <a:t>15</a:t>
            </a:fld>
            <a:endParaRPr lang="en-US" altLang="zh-CN" noProof="0" dirty="0"/>
          </a:p>
        </p:txBody>
      </p:sp>
    </p:spTree>
    <p:extLst>
      <p:ext uri="{BB962C8B-B14F-4D97-AF65-F5344CB8AC3E}">
        <p14:creationId xmlns:p14="http://schemas.microsoft.com/office/powerpoint/2010/main" val="8909866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pPr/>
              <a:t>16</a:t>
            </a:fld>
            <a:endParaRPr lang="en-US" altLang="zh-CN" noProof="0" dirty="0"/>
          </a:p>
        </p:txBody>
      </p:sp>
    </p:spTree>
    <p:extLst>
      <p:ext uri="{BB962C8B-B14F-4D97-AF65-F5344CB8AC3E}">
        <p14:creationId xmlns:p14="http://schemas.microsoft.com/office/powerpoint/2010/main" val="22960023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pPr/>
              <a:t>17</a:t>
            </a:fld>
            <a:endParaRPr lang="en-US" altLang="zh-CN" noProof="0" dirty="0"/>
          </a:p>
        </p:txBody>
      </p:sp>
    </p:spTree>
    <p:extLst>
      <p:ext uri="{BB962C8B-B14F-4D97-AF65-F5344CB8AC3E}">
        <p14:creationId xmlns:p14="http://schemas.microsoft.com/office/powerpoint/2010/main" val="1007697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pPr/>
              <a:t>18</a:t>
            </a:fld>
            <a:endParaRPr lang="en-US" altLang="zh-CN" noProof="0" dirty="0"/>
          </a:p>
        </p:txBody>
      </p:sp>
    </p:spTree>
    <p:extLst>
      <p:ext uri="{BB962C8B-B14F-4D97-AF65-F5344CB8AC3E}">
        <p14:creationId xmlns:p14="http://schemas.microsoft.com/office/powerpoint/2010/main" val="1439298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pPr/>
              <a:t>2</a:t>
            </a:fld>
            <a:endParaRPr lang="en-US" altLang="zh-CN" noProof="0" dirty="0"/>
          </a:p>
        </p:txBody>
      </p:sp>
    </p:spTree>
    <p:extLst>
      <p:ext uri="{BB962C8B-B14F-4D97-AF65-F5344CB8AC3E}">
        <p14:creationId xmlns:p14="http://schemas.microsoft.com/office/powerpoint/2010/main" val="31041578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smtClean="0"/>
              <a:pPr/>
              <a:t>3</a:t>
            </a:fld>
            <a:endParaRPr lang="en-US" altLang="zh-CN" dirty="0"/>
          </a:p>
        </p:txBody>
      </p:sp>
    </p:spTree>
    <p:extLst>
      <p:ext uri="{BB962C8B-B14F-4D97-AF65-F5344CB8AC3E}">
        <p14:creationId xmlns:p14="http://schemas.microsoft.com/office/powerpoint/2010/main" val="14262740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smtClean="0"/>
              <a:pPr/>
              <a:t>4</a:t>
            </a:fld>
            <a:endParaRPr lang="en-US" altLang="zh-CN" dirty="0"/>
          </a:p>
        </p:txBody>
      </p:sp>
    </p:spTree>
    <p:extLst>
      <p:ext uri="{BB962C8B-B14F-4D97-AF65-F5344CB8AC3E}">
        <p14:creationId xmlns:p14="http://schemas.microsoft.com/office/powerpoint/2010/main" val="2476483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smtClean="0"/>
              <a:pPr/>
              <a:t>5</a:t>
            </a:fld>
            <a:endParaRPr lang="en-US" altLang="zh-CN" dirty="0"/>
          </a:p>
        </p:txBody>
      </p:sp>
    </p:spTree>
    <p:extLst>
      <p:ext uri="{BB962C8B-B14F-4D97-AF65-F5344CB8AC3E}">
        <p14:creationId xmlns:p14="http://schemas.microsoft.com/office/powerpoint/2010/main" val="7469632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smtClean="0"/>
              <a:pPr/>
              <a:t>6</a:t>
            </a:fld>
            <a:endParaRPr lang="en-US" altLang="zh-CN" dirty="0"/>
          </a:p>
        </p:txBody>
      </p:sp>
    </p:spTree>
    <p:extLst>
      <p:ext uri="{BB962C8B-B14F-4D97-AF65-F5344CB8AC3E}">
        <p14:creationId xmlns:p14="http://schemas.microsoft.com/office/powerpoint/2010/main" val="24710718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smtClean="0"/>
              <a:pPr/>
              <a:t>7</a:t>
            </a:fld>
            <a:endParaRPr lang="en-US" altLang="zh-CN" dirty="0"/>
          </a:p>
        </p:txBody>
      </p:sp>
    </p:spTree>
    <p:extLst>
      <p:ext uri="{BB962C8B-B14F-4D97-AF65-F5344CB8AC3E}">
        <p14:creationId xmlns:p14="http://schemas.microsoft.com/office/powerpoint/2010/main" val="10774650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smtClean="0"/>
              <a:pPr/>
              <a:t>8</a:t>
            </a:fld>
            <a:endParaRPr lang="en-US" altLang="zh-CN" dirty="0"/>
          </a:p>
        </p:txBody>
      </p:sp>
    </p:spTree>
    <p:extLst>
      <p:ext uri="{BB962C8B-B14F-4D97-AF65-F5344CB8AC3E}">
        <p14:creationId xmlns:p14="http://schemas.microsoft.com/office/powerpoint/2010/main" val="29903526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smtClean="0"/>
              <a:pPr/>
              <a:t>9</a:t>
            </a:fld>
            <a:endParaRPr lang="en-US" altLang="zh-CN" dirty="0"/>
          </a:p>
        </p:txBody>
      </p:sp>
    </p:spTree>
    <p:extLst>
      <p:ext uri="{BB962C8B-B14F-4D97-AF65-F5344CB8AC3E}">
        <p14:creationId xmlns:p14="http://schemas.microsoft.com/office/powerpoint/2010/main" val="33913226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2/28/2024</a:t>
            </a:fld>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4215531119"/>
      </p:ext>
    </p:extLst>
  </p:cSld>
  <p:clrMapOvr>
    <a:masterClrMapping/>
  </p:clrMapOvr>
  <p:hf hd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2/28/2024</a:t>
            </a:fld>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1301724237"/>
      </p:ext>
    </p:extLst>
  </p:cSld>
  <p:clrMapOvr>
    <a:masterClrMapping/>
  </p:clrMapOvr>
  <p:hf hd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2/28/2024</a:t>
            </a:fld>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47FEACEE-25B4-4A2D-B147-27296E36371D}" type="slidenum">
              <a:rPr lang="en-US" altLang="zh-CN" smtClean="0"/>
              <a:pPr/>
              <a:t>‹#›</a:t>
            </a:fld>
            <a:endParaRPr lang="en-US" altLang="zh-CN"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3654409010"/>
      </p:ext>
    </p:extLst>
  </p:cSld>
  <p:clrMapOvr>
    <a:masterClrMapping/>
  </p:clrMapOvr>
  <p:hf hd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2/28/2024</a:t>
            </a:fld>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196845330"/>
      </p:ext>
    </p:extLst>
  </p:cSld>
  <p:clrMapOvr>
    <a:masterClrMapping/>
  </p:clrMapOvr>
  <p:hf hd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2/28/2024</a:t>
            </a:fld>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47FEACEE-25B4-4A2D-B147-27296E36371D}" type="slidenum">
              <a:rPr lang="en-US" altLang="zh-CN" smtClean="0"/>
              <a:pPr/>
              <a:t>‹#›</a:t>
            </a:fld>
            <a:endParaRPr lang="en-US" altLang="zh-CN"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87609098"/>
      </p:ext>
    </p:extLst>
  </p:cSld>
  <p:clrMapOvr>
    <a:masterClrMapping/>
  </p:clrMapOvr>
  <p:hf hd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2/28/2024</a:t>
            </a:fld>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363301130"/>
      </p:ext>
    </p:extLst>
  </p:cSld>
  <p:clrMapOvr>
    <a:masterClrMapping/>
  </p:clrMapOvr>
  <p:hf hd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smtClean="0"/>
              <a:t>2/28/2024</a:t>
            </a:fld>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588216554"/>
      </p:ext>
    </p:extLst>
  </p:cSld>
  <p:clrMapOvr>
    <a:masterClrMapping/>
  </p:clrMapOvr>
  <p:hf hd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2/28/2024</a:t>
            </a:fld>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898680079"/>
      </p:ext>
    </p:extLst>
  </p:cSld>
  <p:clrMapOvr>
    <a:masterClrMapping/>
  </p:clrMapOvr>
  <p:hf hdr="0" dt="0"/>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itle Slide with Image">
    <p:bg>
      <p:bgPr>
        <a:solidFill>
          <a:schemeClr val="accent3">
            <a:alpha val="20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C2501B-DEA6-190E-3633-E32F635B7CE1}"/>
              </a:ext>
            </a:extLst>
          </p:cNvPr>
          <p:cNvSpPr>
            <a:spLocks noGrp="1"/>
          </p:cNvSpPr>
          <p:nvPr>
            <p:ph type="title"/>
          </p:nvPr>
        </p:nvSpPr>
        <p:spPr>
          <a:xfrm>
            <a:off x="1484764" y="1986926"/>
            <a:ext cx="5257793" cy="2057441"/>
          </a:xfrm>
        </p:spPr>
        <p:txBody>
          <a:bodyPr>
            <a:noAutofit/>
          </a:bodyPr>
          <a:lstStyle/>
          <a:p>
            <a:r>
              <a:rPr lang="en-US" noProof="0" dirty="0"/>
              <a:t>Click to edit Master title style</a:t>
            </a:r>
          </a:p>
        </p:txBody>
      </p:sp>
      <p:cxnSp>
        <p:nvCxnSpPr>
          <p:cNvPr id="24" name="Straight Connector 2">
            <a:extLst>
              <a:ext uri="{FF2B5EF4-FFF2-40B4-BE49-F238E27FC236}">
                <a16:creationId xmlns:a16="http://schemas.microsoft.com/office/drawing/2014/main" id="{F1FCCFDB-D985-4322-AC87-F69214893708}"/>
              </a:ext>
            </a:extLst>
          </p:cNvPr>
          <p:cNvCxnSpPr/>
          <p:nvPr userDrawn="1"/>
        </p:nvCxnSpPr>
        <p:spPr>
          <a:xfrm>
            <a:off x="1509005" y="4172084"/>
            <a:ext cx="0" cy="760288"/>
          </a:xfrm>
          <a:prstGeom prst="line">
            <a:avLst/>
          </a:prstGeom>
          <a:noFill/>
          <a:ln w="19050" cap="flat" cmpd="sng" algn="ctr">
            <a:solidFill>
              <a:srgbClr val="D84400"/>
            </a:solidFill>
            <a:prstDash val="solid"/>
            <a:miter lim="800000"/>
          </a:ln>
          <a:effectLst/>
        </p:spPr>
      </p:cxnSp>
      <p:sp>
        <p:nvSpPr>
          <p:cNvPr id="27" name="Content placeholder 47" descr="Click icon to add picture">
            <a:extLst>
              <a:ext uri="{FF2B5EF4-FFF2-40B4-BE49-F238E27FC236}">
                <a16:creationId xmlns:a16="http://schemas.microsoft.com/office/drawing/2014/main" id="{EA8265B5-83C5-4AE9-88AB-3F2443B57F00}"/>
              </a:ext>
            </a:extLst>
          </p:cNvPr>
          <p:cNvSpPr>
            <a:spLocks noGrp="1"/>
          </p:cNvSpPr>
          <p:nvPr>
            <p:ph type="body" sz="quarter" idx="28" hasCustomPrompt="1"/>
          </p:nvPr>
        </p:nvSpPr>
        <p:spPr>
          <a:xfrm>
            <a:off x="1601366" y="4172084"/>
            <a:ext cx="1570612" cy="760288"/>
          </a:xfrm>
          <a:prstGeom prst="rect">
            <a:avLst/>
          </a:prstGeom>
        </p:spPr>
        <p:txBody>
          <a:bodyPr>
            <a:noAutofit/>
          </a:bodyPr>
          <a:lstStyle>
            <a:lvl1pPr marL="0" indent="0">
              <a:lnSpc>
                <a:spcPct val="100000"/>
              </a:lnSpc>
              <a:buNone/>
              <a:defRPr sz="1800" b="0">
                <a:solidFill>
                  <a:schemeClr val="accent6"/>
                </a:solidFill>
              </a:defRPr>
            </a:lvl1pPr>
            <a:lvl2pPr>
              <a:defRPr sz="1000"/>
            </a:lvl2pPr>
            <a:lvl3pPr>
              <a:defRPr sz="900"/>
            </a:lvl3pPr>
            <a:lvl4pPr>
              <a:defRPr sz="800"/>
            </a:lvl4pPr>
            <a:lvl5pPr>
              <a:defRPr sz="800"/>
            </a:lvl5pPr>
          </a:lstStyle>
          <a:p>
            <a:pPr lvl="0"/>
            <a:r>
              <a:rPr lang="en-US" altLang="zh-CN" noProof="0"/>
              <a:t>Click to edit Master title style </a:t>
            </a:r>
          </a:p>
        </p:txBody>
      </p:sp>
      <p:sp>
        <p:nvSpPr>
          <p:cNvPr id="47" name="Content placeholder 47">
            <a:extLst>
              <a:ext uri="{FF2B5EF4-FFF2-40B4-BE49-F238E27FC236}">
                <a16:creationId xmlns:a16="http://schemas.microsoft.com/office/drawing/2014/main" id="{0FFAAB58-ABE4-41AC-B94E-432936CE0301}"/>
              </a:ext>
            </a:extLst>
          </p:cNvPr>
          <p:cNvSpPr>
            <a:spLocks noGrp="1"/>
          </p:cNvSpPr>
          <p:nvPr>
            <p:ph type="pic" sz="quarter" idx="47" hasCustomPrompt="1"/>
          </p:nvPr>
        </p:nvSpPr>
        <p:spPr>
          <a:xfrm>
            <a:off x="6742557" y="821836"/>
            <a:ext cx="4405503" cy="5066346"/>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a:solidFill>
                  <a:schemeClr val="accent6"/>
                </a:solidFill>
              </a:defRPr>
            </a:lvl1pPr>
          </a:lstStyle>
          <a:p>
            <a:r>
              <a:rPr lang="en-US" altLang="zh-CN" noProof="0" dirty="0"/>
              <a:t>Click icon to add picture≈≈</a:t>
            </a:r>
          </a:p>
        </p:txBody>
      </p:sp>
      <p:sp>
        <p:nvSpPr>
          <p:cNvPr id="9" name="Freeform: Shape 11">
            <a:extLst>
              <a:ext uri="{FF2B5EF4-FFF2-40B4-BE49-F238E27FC236}">
                <a16:creationId xmlns:a16="http://schemas.microsoft.com/office/drawing/2014/main" id="{9ECA281C-F2CB-AE9D-DCD6-F94D3FEE2E67}"/>
              </a:ext>
            </a:extLst>
          </p:cNvPr>
          <p:cNvSpPr/>
          <p:nvPr userDrawn="1"/>
        </p:nvSpPr>
        <p:spPr>
          <a:xfrm>
            <a:off x="7441324" y="5568778"/>
            <a:ext cx="829927" cy="949454"/>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3"/>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Tree>
    <p:extLst>
      <p:ext uri="{BB962C8B-B14F-4D97-AF65-F5344CB8AC3E}">
        <p14:creationId xmlns:p14="http://schemas.microsoft.com/office/powerpoint/2010/main" val="2603925590"/>
      </p:ext>
    </p:extLst>
  </p:cSld>
  <p:clrMapOvr>
    <a:masterClrMapping/>
  </p:clrMapOvr>
  <p:extLst>
    <p:ext uri="{DCECCB84-F9BA-43D5-87BE-67443E8EF086}">
      <p15:sldGuideLst xmlns:p15="http://schemas.microsoft.com/office/powerpoint/2012/main">
        <p15:guide id="1" pos="528">
          <p15:clr>
            <a:srgbClr val="FBAE40"/>
          </p15:clr>
        </p15:guide>
        <p15:guide id="2" orient="horz" pos="528">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4 Team Members">
    <p:spTree>
      <p:nvGrpSpPr>
        <p:cNvPr id="1" name=""/>
        <p:cNvGrpSpPr/>
        <p:nvPr/>
      </p:nvGrpSpPr>
      <p:grpSpPr>
        <a:xfrm>
          <a:off x="0" y="0"/>
          <a:ext cx="0" cy="0"/>
          <a:chOff x="0" y="0"/>
          <a:chExt cx="0" cy="0"/>
        </a:xfrm>
      </p:grpSpPr>
      <p:sp>
        <p:nvSpPr>
          <p:cNvPr id="16" name="Title Placeholder 4">
            <a:extLst>
              <a:ext uri="{FF2B5EF4-FFF2-40B4-BE49-F238E27FC236}">
                <a16:creationId xmlns:a16="http://schemas.microsoft.com/office/drawing/2014/main" id="{DCA6F28B-ACF1-D3CB-8968-4F64BEA02E9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solidFill>
                  <a:schemeClr val="accent6"/>
                </a:solidFill>
              </a:defRPr>
            </a:lvl1pPr>
          </a:lstStyle>
          <a:p>
            <a:r>
              <a:rPr lang="en-US"/>
              <a:t>Click to edit Master title style</a:t>
            </a:r>
            <a:endParaRPr lang="en-US" dirty="0"/>
          </a:p>
        </p:txBody>
      </p:sp>
      <p:sp>
        <p:nvSpPr>
          <p:cNvPr id="60" name="Content placeholder 47">
            <a:extLst>
              <a:ext uri="{FF2B5EF4-FFF2-40B4-BE49-F238E27FC236}">
                <a16:creationId xmlns:a16="http://schemas.microsoft.com/office/drawing/2014/main" id="{E2F72F6F-0172-47B0-8D9E-0EED383332E2}"/>
              </a:ext>
            </a:extLst>
          </p:cNvPr>
          <p:cNvSpPr>
            <a:spLocks noGrp="1"/>
          </p:cNvSpPr>
          <p:nvPr>
            <p:ph type="pic" sz="quarter" idx="48"/>
          </p:nvPr>
        </p:nvSpPr>
        <p:spPr>
          <a:xfrm>
            <a:off x="1114798" y="2560353"/>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52" name="Content placeholder 47" descr="Click icon to add picture">
            <a:extLst>
              <a:ext uri="{FF2B5EF4-FFF2-40B4-BE49-F238E27FC236}">
                <a16:creationId xmlns:a16="http://schemas.microsoft.com/office/drawing/2014/main" id="{2369DDD8-CFC2-4980-A0DB-411AA173B475}"/>
              </a:ext>
            </a:extLst>
          </p:cNvPr>
          <p:cNvSpPr>
            <a:spLocks noGrp="1"/>
          </p:cNvSpPr>
          <p:nvPr>
            <p:ph type="body" sz="quarter" idx="27" hasCustomPrompt="1"/>
          </p:nvPr>
        </p:nvSpPr>
        <p:spPr>
          <a:xfrm>
            <a:off x="1214003" y="4764289"/>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3" name="Content placeholder 47">
            <a:extLst>
              <a:ext uri="{FF2B5EF4-FFF2-40B4-BE49-F238E27FC236}">
                <a16:creationId xmlns:a16="http://schemas.microsoft.com/office/drawing/2014/main" id="{B66AC261-5929-40D2-A646-8F16675DE383}"/>
              </a:ext>
            </a:extLst>
          </p:cNvPr>
          <p:cNvSpPr>
            <a:spLocks noGrp="1"/>
          </p:cNvSpPr>
          <p:nvPr>
            <p:ph type="body" sz="quarter" idx="28" hasCustomPrompt="1"/>
          </p:nvPr>
        </p:nvSpPr>
        <p:spPr>
          <a:xfrm>
            <a:off x="1214003" y="5295180"/>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1" name="Content placeholder 47">
            <a:extLst>
              <a:ext uri="{FF2B5EF4-FFF2-40B4-BE49-F238E27FC236}">
                <a16:creationId xmlns:a16="http://schemas.microsoft.com/office/drawing/2014/main" id="{B33A9FB2-1610-4389-B352-D99255F77BEC}"/>
              </a:ext>
            </a:extLst>
          </p:cNvPr>
          <p:cNvSpPr>
            <a:spLocks noGrp="1"/>
          </p:cNvSpPr>
          <p:nvPr>
            <p:ph type="pic" sz="quarter" idx="49"/>
          </p:nvPr>
        </p:nvSpPr>
        <p:spPr>
          <a:xfrm>
            <a:off x="3623536" y="1840730"/>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21" name="Content placeholder 47" descr="Click icon to add picture">
            <a:extLst>
              <a:ext uri="{FF2B5EF4-FFF2-40B4-BE49-F238E27FC236}">
                <a16:creationId xmlns:a16="http://schemas.microsoft.com/office/drawing/2014/main" id="{DEE851A8-3FB7-B319-A053-BE08A45763C5}"/>
              </a:ext>
            </a:extLst>
          </p:cNvPr>
          <p:cNvSpPr>
            <a:spLocks noGrp="1"/>
          </p:cNvSpPr>
          <p:nvPr>
            <p:ph type="body" sz="quarter" idx="54" hasCustomPrompt="1"/>
          </p:nvPr>
        </p:nvSpPr>
        <p:spPr>
          <a:xfrm>
            <a:off x="3720440" y="4045832"/>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2" name="Content placeholder 47">
            <a:extLst>
              <a:ext uri="{FF2B5EF4-FFF2-40B4-BE49-F238E27FC236}">
                <a16:creationId xmlns:a16="http://schemas.microsoft.com/office/drawing/2014/main" id="{5743B59B-3EAA-B249-07CE-9C9C5B0B6AB1}"/>
              </a:ext>
            </a:extLst>
          </p:cNvPr>
          <p:cNvSpPr>
            <a:spLocks noGrp="1"/>
          </p:cNvSpPr>
          <p:nvPr>
            <p:ph type="body" sz="quarter" idx="55" hasCustomPrompt="1"/>
          </p:nvPr>
        </p:nvSpPr>
        <p:spPr>
          <a:xfrm>
            <a:off x="3720440" y="4576723"/>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2" name="Content placeholder 47">
            <a:extLst>
              <a:ext uri="{FF2B5EF4-FFF2-40B4-BE49-F238E27FC236}">
                <a16:creationId xmlns:a16="http://schemas.microsoft.com/office/drawing/2014/main" id="{0AC60B87-71AC-4AA8-9AE7-B3B427BACB12}"/>
              </a:ext>
            </a:extLst>
          </p:cNvPr>
          <p:cNvSpPr>
            <a:spLocks noGrp="1"/>
          </p:cNvSpPr>
          <p:nvPr>
            <p:ph type="pic" sz="quarter" idx="50"/>
          </p:nvPr>
        </p:nvSpPr>
        <p:spPr>
          <a:xfrm>
            <a:off x="6113401" y="2560353"/>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19" name="Content placeholder 47" descr="Click icon to add picture">
            <a:extLst>
              <a:ext uri="{FF2B5EF4-FFF2-40B4-BE49-F238E27FC236}">
                <a16:creationId xmlns:a16="http://schemas.microsoft.com/office/drawing/2014/main" id="{110FBA5D-2CEB-4D44-16CA-0F24099B1401}"/>
              </a:ext>
            </a:extLst>
          </p:cNvPr>
          <p:cNvSpPr>
            <a:spLocks noGrp="1"/>
          </p:cNvSpPr>
          <p:nvPr>
            <p:ph type="body" sz="quarter" idx="52" hasCustomPrompt="1"/>
          </p:nvPr>
        </p:nvSpPr>
        <p:spPr>
          <a:xfrm>
            <a:off x="6218710" y="4764289"/>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2108E774-D145-FA07-58F1-7DB37A30A596}"/>
              </a:ext>
            </a:extLst>
          </p:cNvPr>
          <p:cNvSpPr>
            <a:spLocks noGrp="1"/>
          </p:cNvSpPr>
          <p:nvPr>
            <p:ph type="body" sz="quarter" idx="53" hasCustomPrompt="1"/>
          </p:nvPr>
        </p:nvSpPr>
        <p:spPr>
          <a:xfrm>
            <a:off x="6218710" y="5295180"/>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3" name="Content placeholder 47">
            <a:extLst>
              <a:ext uri="{FF2B5EF4-FFF2-40B4-BE49-F238E27FC236}">
                <a16:creationId xmlns:a16="http://schemas.microsoft.com/office/drawing/2014/main" id="{05B25D7D-82BA-4FF5-9C92-4AD181847515}"/>
              </a:ext>
            </a:extLst>
          </p:cNvPr>
          <p:cNvSpPr>
            <a:spLocks noGrp="1"/>
          </p:cNvSpPr>
          <p:nvPr>
            <p:ph type="pic" sz="quarter" idx="51"/>
          </p:nvPr>
        </p:nvSpPr>
        <p:spPr>
          <a:xfrm>
            <a:off x="8500328" y="1836331"/>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25" name="Content placeholder 47" descr="Click icon to add picture">
            <a:extLst>
              <a:ext uri="{FF2B5EF4-FFF2-40B4-BE49-F238E27FC236}">
                <a16:creationId xmlns:a16="http://schemas.microsoft.com/office/drawing/2014/main" id="{A9C2624B-E6E6-C673-E8FF-F4BF909C3AC2}"/>
              </a:ext>
            </a:extLst>
          </p:cNvPr>
          <p:cNvSpPr>
            <a:spLocks noGrp="1"/>
          </p:cNvSpPr>
          <p:nvPr>
            <p:ph type="body" sz="quarter" idx="56" hasCustomPrompt="1"/>
          </p:nvPr>
        </p:nvSpPr>
        <p:spPr>
          <a:xfrm>
            <a:off x="8635340" y="4045832"/>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6" name="Content placeholder 47">
            <a:extLst>
              <a:ext uri="{FF2B5EF4-FFF2-40B4-BE49-F238E27FC236}">
                <a16:creationId xmlns:a16="http://schemas.microsoft.com/office/drawing/2014/main" id="{A003837A-CCD7-3699-D86F-CB884CA4C675}"/>
              </a:ext>
            </a:extLst>
          </p:cNvPr>
          <p:cNvSpPr>
            <a:spLocks noGrp="1"/>
          </p:cNvSpPr>
          <p:nvPr>
            <p:ph type="body" sz="quarter" idx="57" hasCustomPrompt="1"/>
          </p:nvPr>
        </p:nvSpPr>
        <p:spPr>
          <a:xfrm>
            <a:off x="8635340" y="4576723"/>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 name="Footer Placeholder 1">
            <a:extLst>
              <a:ext uri="{FF2B5EF4-FFF2-40B4-BE49-F238E27FC236}">
                <a16:creationId xmlns:a16="http://schemas.microsoft.com/office/drawing/2014/main" id="{89028585-56FF-7B3D-783D-D06964F7C099}"/>
              </a:ext>
            </a:extLst>
          </p:cNvPr>
          <p:cNvSpPr>
            <a:spLocks noGrp="1"/>
          </p:cNvSpPr>
          <p:nvPr>
            <p:ph type="ftr" sz="quarter" idx="58"/>
          </p:nvPr>
        </p:nvSpPr>
        <p:spPr/>
        <p:txBody>
          <a:bodyPr>
            <a:noAutofit/>
          </a:bodyPr>
          <a:lstStyle>
            <a:lvl1pPr>
              <a:defRPr>
                <a:solidFill>
                  <a:schemeClr val="accent6"/>
                </a:solidFill>
              </a:defRPr>
            </a:lvl1pPr>
          </a:lstStyle>
          <a:p>
            <a:r>
              <a:rPr lang="en-US"/>
              <a:t>Presentation title</a:t>
            </a:r>
            <a:endParaRPr lang="en-US" dirty="0"/>
          </a:p>
        </p:txBody>
      </p:sp>
      <p:sp>
        <p:nvSpPr>
          <p:cNvPr id="3" name="Slide Number Placeholder 2">
            <a:extLst>
              <a:ext uri="{FF2B5EF4-FFF2-40B4-BE49-F238E27FC236}">
                <a16:creationId xmlns:a16="http://schemas.microsoft.com/office/drawing/2014/main" id="{7D090978-DDC9-0FA2-2CFD-733C8B854F3C}"/>
              </a:ext>
            </a:extLst>
          </p:cNvPr>
          <p:cNvSpPr>
            <a:spLocks noGrp="1"/>
          </p:cNvSpPr>
          <p:nvPr>
            <p:ph type="sldNum" sz="quarter" idx="59"/>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45104850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Summary">
    <p:spTree>
      <p:nvGrpSpPr>
        <p:cNvPr id="1" name=""/>
        <p:cNvGrpSpPr/>
        <p:nvPr/>
      </p:nvGrpSpPr>
      <p:grpSpPr>
        <a:xfrm>
          <a:off x="0" y="0"/>
          <a:ext cx="0" cy="0"/>
          <a:chOff x="0" y="0"/>
          <a:chExt cx="0" cy="0"/>
        </a:xfrm>
      </p:grpSpPr>
      <p:sp>
        <p:nvSpPr>
          <p:cNvPr id="8" name="Content Placeholder 47">
            <a:extLst>
              <a:ext uri="{FF2B5EF4-FFF2-40B4-BE49-F238E27FC236}">
                <a16:creationId xmlns:a16="http://schemas.microsoft.com/office/drawing/2014/main" id="{3EDD8D3E-653B-4A9E-9868-3B013A65FE9F}"/>
              </a:ext>
            </a:extLst>
          </p:cNvPr>
          <p:cNvSpPr>
            <a:spLocks noGrp="1"/>
          </p:cNvSpPr>
          <p:nvPr>
            <p:ph type="pic" sz="quarter" idx="48"/>
          </p:nvPr>
        </p:nvSpPr>
        <p:spPr>
          <a:xfrm>
            <a:off x="7493157" y="529148"/>
            <a:ext cx="4248873" cy="473113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ln w="19050">
            <a:noFill/>
          </a:ln>
        </p:spPr>
        <p:txBody>
          <a:bodyPr anchor="ctr">
            <a:noAutofit/>
          </a:bodyPr>
          <a:lstStyle>
            <a:lvl1pPr marL="0" indent="0" algn="ctr">
              <a:buNone/>
              <a:defRPr>
                <a:solidFill>
                  <a:schemeClr val="accent6"/>
                </a:solidFill>
              </a:defRPr>
            </a:lvl1pPr>
          </a:lstStyle>
          <a:p>
            <a:r>
              <a:rPr lang="en-US" altLang="zh-CN"/>
              <a:t>Click icon to add picture</a:t>
            </a:r>
            <a:endParaRPr lang="zh-CN" altLang="en-US"/>
          </a:p>
        </p:txBody>
      </p:sp>
      <p:sp>
        <p:nvSpPr>
          <p:cNvPr id="18" name="Content Placeholder 47">
            <a:extLst>
              <a:ext uri="{FF2B5EF4-FFF2-40B4-BE49-F238E27FC236}">
                <a16:creationId xmlns:a16="http://schemas.microsoft.com/office/drawing/2014/main" id="{DD4E6A9F-7400-917B-6A6B-6BAB445E85FA}"/>
              </a:ext>
            </a:extLst>
          </p:cNvPr>
          <p:cNvSpPr>
            <a:spLocks noGrp="1"/>
          </p:cNvSpPr>
          <p:nvPr>
            <p:ph type="body" sz="quarter" idx="28" hasCustomPrompt="1"/>
          </p:nvPr>
        </p:nvSpPr>
        <p:spPr>
          <a:xfrm>
            <a:off x="517427" y="3253120"/>
            <a:ext cx="4959822" cy="2007158"/>
          </a:xfrm>
          <a:prstGeom prst="rect">
            <a:avLst/>
          </a:prstGeom>
        </p:spPr>
        <p:txBody>
          <a:bodyPr>
            <a:noAutofit/>
          </a:bodyPr>
          <a:lstStyle>
            <a:lvl1pPr marL="0" indent="0">
              <a:lnSpc>
                <a:spcPct val="100000"/>
              </a:lnSpc>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19" name="Freeform: Shape 25">
            <a:extLst>
              <a:ext uri="{FF2B5EF4-FFF2-40B4-BE49-F238E27FC236}">
                <a16:creationId xmlns:a16="http://schemas.microsoft.com/office/drawing/2014/main" id="{D7BBD3E8-D5DD-C21F-3792-4880373CCDCC}"/>
              </a:ext>
            </a:extLst>
          </p:cNvPr>
          <p:cNvSpPr/>
          <p:nvPr userDrawn="1"/>
        </p:nvSpPr>
        <p:spPr>
          <a:xfrm flipH="1">
            <a:off x="7400972" y="4508725"/>
            <a:ext cx="1347680" cy="158117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20" name="Freeform: Shape 11">
            <a:extLst>
              <a:ext uri="{FF2B5EF4-FFF2-40B4-BE49-F238E27FC236}">
                <a16:creationId xmlns:a16="http://schemas.microsoft.com/office/drawing/2014/main" id="{FC461D80-0CAC-62E5-726A-63B48BEF3F25}"/>
              </a:ext>
            </a:extLst>
          </p:cNvPr>
          <p:cNvSpPr/>
          <p:nvPr userDrawn="1"/>
        </p:nvSpPr>
        <p:spPr>
          <a:xfrm>
            <a:off x="6521016" y="4772906"/>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3" name="Title 2">
            <a:extLst>
              <a:ext uri="{FF2B5EF4-FFF2-40B4-BE49-F238E27FC236}">
                <a16:creationId xmlns:a16="http://schemas.microsoft.com/office/drawing/2014/main" id="{D4944167-AFE9-AE61-AF44-B9AEE24D17D8}"/>
              </a:ext>
            </a:extLst>
          </p:cNvPr>
          <p:cNvSpPr>
            <a:spLocks noGrp="1"/>
          </p:cNvSpPr>
          <p:nvPr>
            <p:ph type="title"/>
          </p:nvPr>
        </p:nvSpPr>
        <p:spPr>
          <a:xfrm>
            <a:off x="517427" y="2497488"/>
            <a:ext cx="9823998" cy="1325563"/>
          </a:xfrm>
        </p:spPr>
        <p:txBody>
          <a:bodyPr anchor="t">
            <a:noAutofit/>
          </a:bodyPr>
          <a:lstStyle>
            <a:lvl1pPr>
              <a:defRPr>
                <a:solidFill>
                  <a:schemeClr val="accent6"/>
                </a:solidFill>
              </a:defRPr>
            </a:lvl1p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47268D53-92DA-7335-4DAB-83485CAF3FE9}"/>
              </a:ext>
            </a:extLst>
          </p:cNvPr>
          <p:cNvSpPr>
            <a:spLocks noGrp="1"/>
          </p:cNvSpPr>
          <p:nvPr>
            <p:ph type="ftr" sz="quarter" idx="49"/>
          </p:nvPr>
        </p:nvSpPr>
        <p:spPr/>
        <p:txBody>
          <a:bodyPr>
            <a:noAutofit/>
          </a:bodyPr>
          <a:lstStyle>
            <a:lvl1pPr>
              <a:defRPr>
                <a:solidFill>
                  <a:schemeClr val="accent6"/>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9F9FCB16-3643-AB04-D20E-A14FFE07F67C}"/>
              </a:ext>
            </a:extLst>
          </p:cNvPr>
          <p:cNvSpPr>
            <a:spLocks noGrp="1"/>
          </p:cNvSpPr>
          <p:nvPr>
            <p:ph type="sldNum" sz="quarter" idx="50"/>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41777127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2/28/2024</a:t>
            </a:fld>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662032427"/>
      </p:ext>
    </p:extLst>
  </p:cSld>
  <p:clrMapOvr>
    <a:masterClrMapping/>
  </p:clrMapOvr>
  <p:hf hdr="0" dt="0"/>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Quote ">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BF58E95-E9E1-28E6-FB2F-DE808892233F}"/>
              </a:ext>
            </a:extLst>
          </p:cNvPr>
          <p:cNvSpPr>
            <a:spLocks noGrp="1"/>
          </p:cNvSpPr>
          <p:nvPr>
            <p:ph type="title" hasCustomPrompt="1"/>
          </p:nvPr>
        </p:nvSpPr>
        <p:spPr>
          <a:xfrm>
            <a:off x="6099079" y="1856195"/>
            <a:ext cx="4518122" cy="1688906"/>
          </a:xfrm>
        </p:spPr>
        <p:txBody>
          <a:bodyPr anchor="b">
            <a:noAutofit/>
          </a:bodyPr>
          <a:lstStyle>
            <a:lvl1pPr>
              <a:defRPr sz="2700">
                <a:latin typeface="+mn-lt"/>
              </a:defRPr>
            </a:lvl1pPr>
          </a:lstStyle>
          <a:p>
            <a:r>
              <a:rPr lang="en-US" dirty="0"/>
              <a:t>Click to edit </a:t>
            </a:r>
            <a:r>
              <a:rPr lang="en-US" altLang="zh-CN" dirty="0"/>
              <a:t>Text</a:t>
            </a:r>
            <a:r>
              <a:rPr lang="zh-CN" altLang="en-US" dirty="0"/>
              <a:t> </a:t>
            </a:r>
            <a:r>
              <a:rPr lang="en-US" dirty="0"/>
              <a:t>style</a:t>
            </a:r>
          </a:p>
        </p:txBody>
      </p:sp>
      <p:sp>
        <p:nvSpPr>
          <p:cNvPr id="11" name="subtitle 47">
            <a:extLst>
              <a:ext uri="{FF2B5EF4-FFF2-40B4-BE49-F238E27FC236}">
                <a16:creationId xmlns:a16="http://schemas.microsoft.com/office/drawing/2014/main" id="{3B45AD65-2B81-A368-E5F0-5C61D0B1DFEB}"/>
              </a:ext>
            </a:extLst>
          </p:cNvPr>
          <p:cNvSpPr>
            <a:spLocks noGrp="1"/>
          </p:cNvSpPr>
          <p:nvPr>
            <p:ph type="body" sz="quarter" idx="29" hasCustomPrompt="1"/>
          </p:nvPr>
        </p:nvSpPr>
        <p:spPr>
          <a:xfrm>
            <a:off x="6095999" y="3695015"/>
            <a:ext cx="4672693" cy="1688906"/>
          </a:xfrm>
          <a:prstGeom prst="rect">
            <a:avLst/>
          </a:prstGeom>
        </p:spPr>
        <p:txBody>
          <a:bodyPr>
            <a:noAutofit/>
          </a:bodyPr>
          <a:lstStyle>
            <a:lvl1pPr marL="0" indent="0">
              <a:lnSpc>
                <a:spcPct val="100000"/>
              </a:lnSpc>
              <a:buNone/>
              <a:defRPr sz="1500" b="0">
                <a:solidFill>
                  <a:schemeClr val="accent4"/>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4" name="Freeform: Shape 5">
            <a:extLst>
              <a:ext uri="{FF2B5EF4-FFF2-40B4-BE49-F238E27FC236}">
                <a16:creationId xmlns:a16="http://schemas.microsoft.com/office/drawing/2014/main" id="{0CA4AA19-0D07-46AB-AC12-64054BBBB499}"/>
              </a:ext>
            </a:extLst>
          </p:cNvPr>
          <p:cNvSpPr/>
          <p:nvPr userDrawn="1"/>
        </p:nvSpPr>
        <p:spPr>
          <a:xfrm>
            <a:off x="3843559" y="722518"/>
            <a:ext cx="1244907" cy="140525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5" name="Freeform: Shape 6">
            <a:extLst>
              <a:ext uri="{FF2B5EF4-FFF2-40B4-BE49-F238E27FC236}">
                <a16:creationId xmlns:a16="http://schemas.microsoft.com/office/drawing/2014/main" id="{DF781D9E-0DF5-4DDA-84E6-35DFB054158C}"/>
              </a:ext>
            </a:extLst>
          </p:cNvPr>
          <p:cNvSpPr/>
          <p:nvPr userDrawn="1"/>
        </p:nvSpPr>
        <p:spPr>
          <a:xfrm>
            <a:off x="1223929" y="1436914"/>
            <a:ext cx="2857005" cy="326977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600" dirty="0"/>
          </a:p>
        </p:txBody>
      </p:sp>
      <p:sp>
        <p:nvSpPr>
          <p:cNvPr id="6" name="Freeform: Shape 7">
            <a:extLst>
              <a:ext uri="{FF2B5EF4-FFF2-40B4-BE49-F238E27FC236}">
                <a16:creationId xmlns:a16="http://schemas.microsoft.com/office/drawing/2014/main" id="{86BA1075-E23C-4BC9-8F67-B2E408F864D2}"/>
              </a:ext>
            </a:extLst>
          </p:cNvPr>
          <p:cNvSpPr/>
          <p:nvPr userDrawn="1"/>
        </p:nvSpPr>
        <p:spPr>
          <a:xfrm>
            <a:off x="758702" y="3457554"/>
            <a:ext cx="1208037" cy="138175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8" name="Freeform: Shape 11">
            <a:extLst>
              <a:ext uri="{FF2B5EF4-FFF2-40B4-BE49-F238E27FC236}">
                <a16:creationId xmlns:a16="http://schemas.microsoft.com/office/drawing/2014/main" id="{B2A4CA75-D17E-243B-9C56-A63C75AF6D56}"/>
              </a:ext>
            </a:extLst>
          </p:cNvPr>
          <p:cNvSpPr/>
          <p:nvPr userDrawn="1"/>
        </p:nvSpPr>
        <p:spPr>
          <a:xfrm>
            <a:off x="2917915" y="4662164"/>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4">
              <a:lumMod val="20000"/>
              <a:lumOff val="8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3" name="Footer Placeholder 2">
            <a:extLst>
              <a:ext uri="{FF2B5EF4-FFF2-40B4-BE49-F238E27FC236}">
                <a16:creationId xmlns:a16="http://schemas.microsoft.com/office/drawing/2014/main" id="{7964077E-956B-EA3A-700F-A833D82341FE}"/>
              </a:ext>
            </a:extLst>
          </p:cNvPr>
          <p:cNvSpPr>
            <a:spLocks noGrp="1"/>
          </p:cNvSpPr>
          <p:nvPr>
            <p:ph type="ftr" sz="quarter" idx="30"/>
          </p:nvPr>
        </p:nvSpPr>
        <p:spPr/>
        <p:txBody>
          <a:bodyPr>
            <a:noAutofit/>
          </a:bodyPr>
          <a:lstStyle/>
          <a:p>
            <a:r>
              <a:rPr lang="en-US" noProof="0"/>
              <a:t>Presentation title</a:t>
            </a:r>
            <a:endParaRPr lang="en-US" noProof="0" dirty="0"/>
          </a:p>
        </p:txBody>
      </p:sp>
      <p:sp>
        <p:nvSpPr>
          <p:cNvPr id="10" name="Slide Number Placeholder 9">
            <a:extLst>
              <a:ext uri="{FF2B5EF4-FFF2-40B4-BE49-F238E27FC236}">
                <a16:creationId xmlns:a16="http://schemas.microsoft.com/office/drawing/2014/main" id="{8ED455D4-27F3-B6AD-2A20-7475F307E5E4}"/>
              </a:ext>
            </a:extLst>
          </p:cNvPr>
          <p:cNvSpPr>
            <a:spLocks noGrp="1"/>
          </p:cNvSpPr>
          <p:nvPr>
            <p:ph type="sldNum" sz="quarter" idx="31"/>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412348927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Thank you">
    <p:spTree>
      <p:nvGrpSpPr>
        <p:cNvPr id="1" name=""/>
        <p:cNvGrpSpPr/>
        <p:nvPr/>
      </p:nvGrpSpPr>
      <p:grpSpPr>
        <a:xfrm>
          <a:off x="0" y="0"/>
          <a:ext cx="0" cy="0"/>
          <a:chOff x="0" y="0"/>
          <a:chExt cx="0" cy="0"/>
        </a:xfrm>
      </p:grpSpPr>
      <p:sp>
        <p:nvSpPr>
          <p:cNvPr id="47" name="Freeform 46">
            <a:extLst>
              <a:ext uri="{FF2B5EF4-FFF2-40B4-BE49-F238E27FC236}">
                <a16:creationId xmlns:a16="http://schemas.microsoft.com/office/drawing/2014/main" id="{39B50CEE-D9F9-B5CD-C274-BEAA5EAB37E3}"/>
              </a:ext>
            </a:extLst>
          </p:cNvPr>
          <p:cNvSpPr/>
          <p:nvPr userDrawn="1"/>
        </p:nvSpPr>
        <p:spPr>
          <a:xfrm>
            <a:off x="410352" y="12435"/>
            <a:ext cx="1455521" cy="1019127"/>
          </a:xfrm>
          <a:custGeom>
            <a:avLst/>
            <a:gdLst>
              <a:gd name="connsiteX0" fmla="*/ 219223 w 1455521"/>
              <a:gd name="connsiteY0" fmla="*/ 0 h 1019127"/>
              <a:gd name="connsiteX1" fmla="*/ 1236298 w 1455521"/>
              <a:gd name="connsiteY1" fmla="*/ 0 h 1019127"/>
              <a:gd name="connsiteX2" fmla="*/ 1455521 w 1455521"/>
              <a:gd name="connsiteY2" fmla="*/ 385779 h 1019127"/>
              <a:gd name="connsiteX3" fmla="*/ 1095615 w 1455521"/>
              <a:gd name="connsiteY3" fmla="*/ 1019127 h 1019127"/>
              <a:gd name="connsiteX4" fmla="*/ 359906 w 1455521"/>
              <a:gd name="connsiteY4" fmla="*/ 1019127 h 1019127"/>
              <a:gd name="connsiteX5" fmla="*/ 0 w 1455521"/>
              <a:gd name="connsiteY5" fmla="*/ 385779 h 1019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1019127">
                <a:moveTo>
                  <a:pt x="219223" y="0"/>
                </a:moveTo>
                <a:lnTo>
                  <a:pt x="1236298" y="0"/>
                </a:lnTo>
                <a:lnTo>
                  <a:pt x="1455521" y="385779"/>
                </a:lnTo>
                <a:lnTo>
                  <a:pt x="1095615" y="1019127"/>
                </a:lnTo>
                <a:lnTo>
                  <a:pt x="359906" y="1019127"/>
                </a:lnTo>
                <a:lnTo>
                  <a:pt x="0" y="385779"/>
                </a:lnTo>
                <a:close/>
              </a:path>
            </a:pathLst>
          </a:custGeom>
          <a:solidFill>
            <a:schemeClr val="accent6">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9" name="Hexagon 15">
            <a:extLst>
              <a:ext uri="{FF2B5EF4-FFF2-40B4-BE49-F238E27FC236}">
                <a16:creationId xmlns:a16="http://schemas.microsoft.com/office/drawing/2014/main" id="{93831F6E-A0DA-46E5-AF13-ED5D9ABF108D}"/>
              </a:ext>
            </a:extLst>
          </p:cNvPr>
          <p:cNvSpPr/>
          <p:nvPr userDrawn="1"/>
        </p:nvSpPr>
        <p:spPr>
          <a:xfrm>
            <a:off x="1579486" y="450004"/>
            <a:ext cx="1455521" cy="1266696"/>
          </a:xfrm>
          <a:prstGeom prst="hexagon">
            <a:avLst>
              <a:gd name="adj" fmla="val 28413"/>
              <a:gd name="vf" fmla="val 11547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0" name="Hexagon 17">
            <a:extLst>
              <a:ext uri="{FF2B5EF4-FFF2-40B4-BE49-F238E27FC236}">
                <a16:creationId xmlns:a16="http://schemas.microsoft.com/office/drawing/2014/main" id="{18B06ECC-5FA7-4ACA-86BF-694240D0C05B}"/>
              </a:ext>
            </a:extLst>
          </p:cNvPr>
          <p:cNvSpPr/>
          <p:nvPr userDrawn="1"/>
        </p:nvSpPr>
        <p:spPr>
          <a:xfrm>
            <a:off x="412218" y="1136470"/>
            <a:ext cx="1455521" cy="1266696"/>
          </a:xfrm>
          <a:prstGeom prst="hexagon">
            <a:avLst>
              <a:gd name="adj" fmla="val 28413"/>
              <a:gd name="vf" fmla="val 11547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1" name="Hexagon 19">
            <a:extLst>
              <a:ext uri="{FF2B5EF4-FFF2-40B4-BE49-F238E27FC236}">
                <a16:creationId xmlns:a16="http://schemas.microsoft.com/office/drawing/2014/main" id="{089AA305-8FFC-46A5-B806-D5D78320D0CD}"/>
              </a:ext>
            </a:extLst>
          </p:cNvPr>
          <p:cNvSpPr/>
          <p:nvPr userDrawn="1"/>
        </p:nvSpPr>
        <p:spPr>
          <a:xfrm>
            <a:off x="1580070" y="1812437"/>
            <a:ext cx="1455521" cy="1266696"/>
          </a:xfrm>
          <a:prstGeom prst="hexagon">
            <a:avLst>
              <a:gd name="adj" fmla="val 28413"/>
              <a:gd name="vf" fmla="val 11547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2" name="Hexagon 21">
            <a:extLst>
              <a:ext uri="{FF2B5EF4-FFF2-40B4-BE49-F238E27FC236}">
                <a16:creationId xmlns:a16="http://schemas.microsoft.com/office/drawing/2014/main" id="{DB2D65ED-32BC-44B2-92F3-E16717051CA1}"/>
              </a:ext>
            </a:extLst>
          </p:cNvPr>
          <p:cNvSpPr/>
          <p:nvPr userDrawn="1"/>
        </p:nvSpPr>
        <p:spPr>
          <a:xfrm>
            <a:off x="3953772" y="4582171"/>
            <a:ext cx="1455521" cy="1266696"/>
          </a:xfrm>
          <a:prstGeom prst="hexagon">
            <a:avLst>
              <a:gd name="adj" fmla="val 28413"/>
              <a:gd name="vf" fmla="val 11547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44" name="Freeform 43">
            <a:extLst>
              <a:ext uri="{FF2B5EF4-FFF2-40B4-BE49-F238E27FC236}">
                <a16:creationId xmlns:a16="http://schemas.microsoft.com/office/drawing/2014/main" id="{6100186E-95B0-AB29-6F1D-DBFBAA566DB2}"/>
              </a:ext>
            </a:extLst>
          </p:cNvPr>
          <p:cNvSpPr/>
          <p:nvPr userDrawn="1"/>
        </p:nvSpPr>
        <p:spPr>
          <a:xfrm>
            <a:off x="3955762" y="5952136"/>
            <a:ext cx="1455521" cy="932559"/>
          </a:xfrm>
          <a:custGeom>
            <a:avLst/>
            <a:gdLst>
              <a:gd name="connsiteX0" fmla="*/ 359906 w 1455521"/>
              <a:gd name="connsiteY0" fmla="*/ 0 h 932559"/>
              <a:gd name="connsiteX1" fmla="*/ 1095615 w 1455521"/>
              <a:gd name="connsiteY1" fmla="*/ 0 h 932559"/>
              <a:gd name="connsiteX2" fmla="*/ 1455521 w 1455521"/>
              <a:gd name="connsiteY2" fmla="*/ 633348 h 932559"/>
              <a:gd name="connsiteX3" fmla="*/ 1285492 w 1455521"/>
              <a:gd name="connsiteY3" fmla="*/ 932559 h 932559"/>
              <a:gd name="connsiteX4" fmla="*/ 170030 w 1455521"/>
              <a:gd name="connsiteY4" fmla="*/ 932559 h 932559"/>
              <a:gd name="connsiteX5" fmla="*/ 0 w 1455521"/>
              <a:gd name="connsiteY5" fmla="*/ 633348 h 932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932559">
                <a:moveTo>
                  <a:pt x="359906" y="0"/>
                </a:moveTo>
                <a:lnTo>
                  <a:pt x="1095615" y="0"/>
                </a:lnTo>
                <a:lnTo>
                  <a:pt x="1455521" y="633348"/>
                </a:lnTo>
                <a:lnTo>
                  <a:pt x="1285492" y="932559"/>
                </a:lnTo>
                <a:lnTo>
                  <a:pt x="170030" y="932559"/>
                </a:lnTo>
                <a:lnTo>
                  <a:pt x="0" y="633348"/>
                </a:lnTo>
                <a:close/>
              </a:path>
            </a:pathLst>
          </a:cu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4" name="Hexagon 27">
            <a:extLst>
              <a:ext uri="{FF2B5EF4-FFF2-40B4-BE49-F238E27FC236}">
                <a16:creationId xmlns:a16="http://schemas.microsoft.com/office/drawing/2014/main" id="{5275D449-7441-440B-8584-96D25256F24D}"/>
              </a:ext>
            </a:extLst>
          </p:cNvPr>
          <p:cNvSpPr/>
          <p:nvPr userDrawn="1"/>
        </p:nvSpPr>
        <p:spPr>
          <a:xfrm>
            <a:off x="2783996" y="5245443"/>
            <a:ext cx="1455521" cy="1266696"/>
          </a:xfrm>
          <a:prstGeom prst="hexagon">
            <a:avLst>
              <a:gd name="adj" fmla="val 28413"/>
              <a:gd name="vf" fmla="val 11547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5" name="Hexagon 28">
            <a:extLst>
              <a:ext uri="{FF2B5EF4-FFF2-40B4-BE49-F238E27FC236}">
                <a16:creationId xmlns:a16="http://schemas.microsoft.com/office/drawing/2014/main" id="{94CFCD79-F5CD-4175-96DE-1AC2E1999DB6}"/>
              </a:ext>
            </a:extLst>
          </p:cNvPr>
          <p:cNvSpPr/>
          <p:nvPr userDrawn="1"/>
        </p:nvSpPr>
        <p:spPr>
          <a:xfrm>
            <a:off x="2767144" y="3880620"/>
            <a:ext cx="1455521" cy="1266696"/>
          </a:xfrm>
          <a:prstGeom prst="hexagon">
            <a:avLst>
              <a:gd name="adj" fmla="val 28413"/>
              <a:gd name="vf" fmla="val 115470"/>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43" name="Freeform 42">
            <a:extLst>
              <a:ext uri="{FF2B5EF4-FFF2-40B4-BE49-F238E27FC236}">
                <a16:creationId xmlns:a16="http://schemas.microsoft.com/office/drawing/2014/main" id="{C8667104-E096-23C3-4C2C-5277C2AF5C57}"/>
              </a:ext>
            </a:extLst>
          </p:cNvPr>
          <p:cNvSpPr/>
          <p:nvPr userDrawn="1"/>
        </p:nvSpPr>
        <p:spPr>
          <a:xfrm>
            <a:off x="3702" y="448131"/>
            <a:ext cx="678871" cy="1266696"/>
          </a:xfrm>
          <a:custGeom>
            <a:avLst/>
            <a:gdLst>
              <a:gd name="connsiteX0" fmla="*/ 0 w 678871"/>
              <a:gd name="connsiteY0" fmla="*/ 0 h 1266696"/>
              <a:gd name="connsiteX1" fmla="*/ 318965 w 678871"/>
              <a:gd name="connsiteY1" fmla="*/ 0 h 1266696"/>
              <a:gd name="connsiteX2" fmla="*/ 678871 w 678871"/>
              <a:gd name="connsiteY2" fmla="*/ 633348 h 1266696"/>
              <a:gd name="connsiteX3" fmla="*/ 318965 w 678871"/>
              <a:gd name="connsiteY3" fmla="*/ 1266696 h 1266696"/>
              <a:gd name="connsiteX4" fmla="*/ 0 w 678871"/>
              <a:gd name="connsiteY4" fmla="*/ 1266696 h 1266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8871" h="1266696">
                <a:moveTo>
                  <a:pt x="0" y="0"/>
                </a:moveTo>
                <a:lnTo>
                  <a:pt x="318965" y="0"/>
                </a:lnTo>
                <a:lnTo>
                  <a:pt x="678871" y="633348"/>
                </a:lnTo>
                <a:lnTo>
                  <a:pt x="318965" y="1266696"/>
                </a:lnTo>
                <a:lnTo>
                  <a:pt x="0" y="1266696"/>
                </a:ln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8" name="Hexagon 31">
            <a:extLst>
              <a:ext uri="{FF2B5EF4-FFF2-40B4-BE49-F238E27FC236}">
                <a16:creationId xmlns:a16="http://schemas.microsoft.com/office/drawing/2014/main" id="{61BB4AB0-7C5C-4697-A25B-0AFD8754AB52}"/>
              </a:ext>
            </a:extLst>
          </p:cNvPr>
          <p:cNvSpPr/>
          <p:nvPr userDrawn="1"/>
        </p:nvSpPr>
        <p:spPr>
          <a:xfrm>
            <a:off x="1580353" y="3182793"/>
            <a:ext cx="1455521" cy="1266696"/>
          </a:xfrm>
          <a:prstGeom prst="hexagon">
            <a:avLst>
              <a:gd name="adj" fmla="val 28413"/>
              <a:gd name="vf" fmla="val 115470"/>
            </a:avLst>
          </a:prstGeom>
          <a:noFill/>
          <a:ln w="190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46" name="Freeform 45">
            <a:extLst>
              <a:ext uri="{FF2B5EF4-FFF2-40B4-BE49-F238E27FC236}">
                <a16:creationId xmlns:a16="http://schemas.microsoft.com/office/drawing/2014/main" id="{2363FF00-E570-D743-258E-E9FEF4F02A08}"/>
              </a:ext>
            </a:extLst>
          </p:cNvPr>
          <p:cNvSpPr/>
          <p:nvPr userDrawn="1"/>
        </p:nvSpPr>
        <p:spPr>
          <a:xfrm>
            <a:off x="6334981" y="5962237"/>
            <a:ext cx="1455521" cy="901561"/>
          </a:xfrm>
          <a:custGeom>
            <a:avLst/>
            <a:gdLst>
              <a:gd name="connsiteX0" fmla="*/ 359906 w 1455521"/>
              <a:gd name="connsiteY0" fmla="*/ 0 h 901561"/>
              <a:gd name="connsiteX1" fmla="*/ 1095615 w 1455521"/>
              <a:gd name="connsiteY1" fmla="*/ 0 h 901561"/>
              <a:gd name="connsiteX2" fmla="*/ 1455521 w 1455521"/>
              <a:gd name="connsiteY2" fmla="*/ 633348 h 901561"/>
              <a:gd name="connsiteX3" fmla="*/ 1303107 w 1455521"/>
              <a:gd name="connsiteY3" fmla="*/ 901561 h 901561"/>
              <a:gd name="connsiteX4" fmla="*/ 152415 w 1455521"/>
              <a:gd name="connsiteY4" fmla="*/ 901561 h 901561"/>
              <a:gd name="connsiteX5" fmla="*/ 0 w 1455521"/>
              <a:gd name="connsiteY5" fmla="*/ 633348 h 901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901561">
                <a:moveTo>
                  <a:pt x="359906" y="0"/>
                </a:moveTo>
                <a:lnTo>
                  <a:pt x="1095615" y="0"/>
                </a:lnTo>
                <a:lnTo>
                  <a:pt x="1455521" y="633348"/>
                </a:lnTo>
                <a:lnTo>
                  <a:pt x="1303107" y="901561"/>
                </a:lnTo>
                <a:lnTo>
                  <a:pt x="152415" y="901561"/>
                </a:lnTo>
                <a:lnTo>
                  <a:pt x="0" y="633348"/>
                </a:ln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28" name="Content Placeholder 47">
            <a:extLst>
              <a:ext uri="{FF2B5EF4-FFF2-40B4-BE49-F238E27FC236}">
                <a16:creationId xmlns:a16="http://schemas.microsoft.com/office/drawing/2014/main" id="{073CD90F-1E45-47EC-B558-D5F638F5FE6F}"/>
              </a:ext>
            </a:extLst>
          </p:cNvPr>
          <p:cNvSpPr>
            <a:spLocks noGrp="1"/>
          </p:cNvSpPr>
          <p:nvPr>
            <p:ph type="pic" sz="quarter" idx="48"/>
          </p:nvPr>
        </p:nvSpPr>
        <p:spPr>
          <a:xfrm>
            <a:off x="2754948" y="2502098"/>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29" name="Content Placeholder 47">
            <a:extLst>
              <a:ext uri="{FF2B5EF4-FFF2-40B4-BE49-F238E27FC236}">
                <a16:creationId xmlns:a16="http://schemas.microsoft.com/office/drawing/2014/main" id="{9A501203-35D0-41A5-A2A4-9F05FAB495C4}"/>
              </a:ext>
            </a:extLst>
          </p:cNvPr>
          <p:cNvSpPr>
            <a:spLocks noGrp="1"/>
          </p:cNvSpPr>
          <p:nvPr>
            <p:ph type="pic" sz="quarter" idx="49"/>
          </p:nvPr>
        </p:nvSpPr>
        <p:spPr>
          <a:xfrm>
            <a:off x="391110" y="2493385"/>
            <a:ext cx="1465840" cy="1289394"/>
          </a:xfrm>
          <a:prstGeom prst="hexagon">
            <a:avLst>
              <a:gd name="adj" fmla="val 28349"/>
              <a:gd name="vf" fmla="val 115470"/>
            </a:avLst>
          </a:prstGeom>
          <a:ln>
            <a:noFill/>
          </a:ln>
        </p:spPr>
        <p:txBody>
          <a:bodyP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30" name="Content Placeholder 47">
            <a:extLst>
              <a:ext uri="{FF2B5EF4-FFF2-40B4-BE49-F238E27FC236}">
                <a16:creationId xmlns:a16="http://schemas.microsoft.com/office/drawing/2014/main" id="{1FA62038-8BB7-45FD-896E-34738A5578BD}"/>
              </a:ext>
            </a:extLst>
          </p:cNvPr>
          <p:cNvSpPr>
            <a:spLocks noGrp="1"/>
          </p:cNvSpPr>
          <p:nvPr>
            <p:ph type="pic" sz="quarter" idx="50"/>
          </p:nvPr>
        </p:nvSpPr>
        <p:spPr>
          <a:xfrm>
            <a:off x="5151412" y="5238680"/>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31" name="Content Placeholder 47">
            <a:extLst>
              <a:ext uri="{FF2B5EF4-FFF2-40B4-BE49-F238E27FC236}">
                <a16:creationId xmlns:a16="http://schemas.microsoft.com/office/drawing/2014/main" id="{9A7E0EE6-5885-489B-81A9-65DBC0016938}"/>
              </a:ext>
            </a:extLst>
          </p:cNvPr>
          <p:cNvSpPr>
            <a:spLocks noGrp="1"/>
          </p:cNvSpPr>
          <p:nvPr>
            <p:ph type="pic" sz="quarter" idx="51"/>
          </p:nvPr>
        </p:nvSpPr>
        <p:spPr>
          <a:xfrm>
            <a:off x="3948599" y="3194928"/>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21" name="Content Placeholder 47" descr="Click icon to add picture">
            <a:extLst>
              <a:ext uri="{FF2B5EF4-FFF2-40B4-BE49-F238E27FC236}">
                <a16:creationId xmlns:a16="http://schemas.microsoft.com/office/drawing/2014/main" id="{B7E46D91-6194-E279-CAE3-425E21FD4A83}"/>
              </a:ext>
            </a:extLst>
          </p:cNvPr>
          <p:cNvSpPr>
            <a:spLocks noGrp="1"/>
          </p:cNvSpPr>
          <p:nvPr>
            <p:ph type="body" sz="quarter" idx="27" hasCustomPrompt="1"/>
          </p:nvPr>
        </p:nvSpPr>
        <p:spPr>
          <a:xfrm>
            <a:off x="6096000" y="3093990"/>
            <a:ext cx="3034145" cy="1879791"/>
          </a:xfrm>
          <a:prstGeom prst="rect">
            <a:avLst/>
          </a:prstGeom>
        </p:spPr>
        <p:txBody>
          <a:bodyPr anchor="t">
            <a:noAutofit/>
          </a:bodyPr>
          <a:lstStyle>
            <a:lvl1pPr marL="0" indent="0" algn="l">
              <a:lnSpc>
                <a:spcPct val="100000"/>
              </a:lnSpc>
              <a:buNone/>
              <a:defRPr sz="1800" b="0">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2" name="Title 1">
            <a:extLst>
              <a:ext uri="{FF2B5EF4-FFF2-40B4-BE49-F238E27FC236}">
                <a16:creationId xmlns:a16="http://schemas.microsoft.com/office/drawing/2014/main" id="{4722C9EB-D452-B3DF-5219-160F48DE789C}"/>
              </a:ext>
            </a:extLst>
          </p:cNvPr>
          <p:cNvSpPr>
            <a:spLocks noGrp="1"/>
          </p:cNvSpPr>
          <p:nvPr>
            <p:ph type="title"/>
          </p:nvPr>
        </p:nvSpPr>
        <p:spPr>
          <a:xfrm>
            <a:off x="6096000" y="1703538"/>
            <a:ext cx="5055698" cy="1325563"/>
          </a:xfrm>
        </p:spPr>
        <p:txBody>
          <a:bodyPr anchor="b">
            <a:noAutofit/>
          </a:bodyPr>
          <a:lstStyle>
            <a:lvl1pPr>
              <a:defRPr>
                <a:solidFill>
                  <a:schemeClr val="accent6"/>
                </a:solidFill>
              </a:defRPr>
            </a:lvl1pPr>
          </a:lstStyle>
          <a:p>
            <a:r>
              <a:rPr lang="en-US"/>
              <a:t>Click to edit Master title style</a:t>
            </a:r>
            <a:endParaRPr lang="en-US" dirty="0"/>
          </a:p>
        </p:txBody>
      </p:sp>
      <p:sp>
        <p:nvSpPr>
          <p:cNvPr id="40" name="Freeform 39">
            <a:extLst>
              <a:ext uri="{FF2B5EF4-FFF2-40B4-BE49-F238E27FC236}">
                <a16:creationId xmlns:a16="http://schemas.microsoft.com/office/drawing/2014/main" id="{E3C8467A-0A34-2A65-92FE-F12F6A3D84A6}"/>
              </a:ext>
            </a:extLst>
          </p:cNvPr>
          <p:cNvSpPr/>
          <p:nvPr userDrawn="1"/>
        </p:nvSpPr>
        <p:spPr>
          <a:xfrm>
            <a:off x="-6538" y="1815084"/>
            <a:ext cx="697438" cy="1266696"/>
          </a:xfrm>
          <a:custGeom>
            <a:avLst/>
            <a:gdLst>
              <a:gd name="connsiteX0" fmla="*/ 0 w 732607"/>
              <a:gd name="connsiteY0" fmla="*/ 0 h 1266696"/>
              <a:gd name="connsiteX1" fmla="*/ 372701 w 732607"/>
              <a:gd name="connsiteY1" fmla="*/ 0 h 1266696"/>
              <a:gd name="connsiteX2" fmla="*/ 732607 w 732607"/>
              <a:gd name="connsiteY2" fmla="*/ 633348 h 1266696"/>
              <a:gd name="connsiteX3" fmla="*/ 372701 w 732607"/>
              <a:gd name="connsiteY3" fmla="*/ 1266696 h 1266696"/>
              <a:gd name="connsiteX4" fmla="*/ 0 w 732607"/>
              <a:gd name="connsiteY4" fmla="*/ 1266696 h 1266696"/>
              <a:gd name="connsiteX0" fmla="*/ 43961 w 732607"/>
              <a:gd name="connsiteY0" fmla="*/ 8793 h 1266696"/>
              <a:gd name="connsiteX1" fmla="*/ 372701 w 732607"/>
              <a:gd name="connsiteY1" fmla="*/ 0 h 1266696"/>
              <a:gd name="connsiteX2" fmla="*/ 732607 w 732607"/>
              <a:gd name="connsiteY2" fmla="*/ 633348 h 1266696"/>
              <a:gd name="connsiteX3" fmla="*/ 372701 w 732607"/>
              <a:gd name="connsiteY3" fmla="*/ 1266696 h 1266696"/>
              <a:gd name="connsiteX4" fmla="*/ 0 w 732607"/>
              <a:gd name="connsiteY4" fmla="*/ 1266696 h 1266696"/>
              <a:gd name="connsiteX5" fmla="*/ 43961 w 732607"/>
              <a:gd name="connsiteY5" fmla="*/ 8793 h 1266696"/>
              <a:gd name="connsiteX0" fmla="*/ 8792 w 697438"/>
              <a:gd name="connsiteY0" fmla="*/ 8793 h 1266696"/>
              <a:gd name="connsiteX1" fmla="*/ 337532 w 697438"/>
              <a:gd name="connsiteY1" fmla="*/ 0 h 1266696"/>
              <a:gd name="connsiteX2" fmla="*/ 697438 w 697438"/>
              <a:gd name="connsiteY2" fmla="*/ 633348 h 1266696"/>
              <a:gd name="connsiteX3" fmla="*/ 337532 w 697438"/>
              <a:gd name="connsiteY3" fmla="*/ 1266696 h 1266696"/>
              <a:gd name="connsiteX4" fmla="*/ 0 w 697438"/>
              <a:gd name="connsiteY4" fmla="*/ 1266696 h 1266696"/>
              <a:gd name="connsiteX5" fmla="*/ 8792 w 697438"/>
              <a:gd name="connsiteY5" fmla="*/ 8793 h 1266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7438" h="1266696">
                <a:moveTo>
                  <a:pt x="8792" y="8793"/>
                </a:moveTo>
                <a:lnTo>
                  <a:pt x="337532" y="0"/>
                </a:lnTo>
                <a:lnTo>
                  <a:pt x="697438" y="633348"/>
                </a:lnTo>
                <a:lnTo>
                  <a:pt x="337532" y="1266696"/>
                </a:lnTo>
                <a:lnTo>
                  <a:pt x="0" y="1266696"/>
                </a:lnTo>
                <a:cubicBezTo>
                  <a:pt x="0" y="844464"/>
                  <a:pt x="8792" y="431025"/>
                  <a:pt x="8792" y="8793"/>
                </a:cubicBezTo>
                <a:close/>
              </a:path>
            </a:pathLst>
          </a:custGeom>
          <a:noFill/>
          <a:ln w="19050">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Tree>
    <p:extLst>
      <p:ext uri="{BB962C8B-B14F-4D97-AF65-F5344CB8AC3E}">
        <p14:creationId xmlns:p14="http://schemas.microsoft.com/office/powerpoint/2010/main" val="405323342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5518B595-5A04-0768-52B1-73F11E4754EA}"/>
              </a:ext>
            </a:extLst>
          </p:cNvPr>
          <p:cNvSpPr>
            <a:spLocks noGrp="1"/>
          </p:cNvSpPr>
          <p:nvPr>
            <p:ph type="title"/>
          </p:nvPr>
        </p:nvSpPr>
        <p:spPr>
          <a:xfrm>
            <a:off x="512572" y="3435545"/>
            <a:ext cx="4253399" cy="1740114"/>
          </a:xfrm>
        </p:spPr>
        <p:txBody>
          <a:bodyPr>
            <a:noAutofit/>
          </a:bodyPr>
          <a:lstStyle>
            <a:lvl1pPr>
              <a:defRPr>
                <a:solidFill>
                  <a:schemeClr val="accent6"/>
                </a:solidFill>
              </a:defRPr>
            </a:lvl1pPr>
          </a:lstStyle>
          <a:p>
            <a:r>
              <a:rPr lang="en-US"/>
              <a:t>Click to edit Master title style</a:t>
            </a:r>
            <a:endParaRPr lang="en-US" dirty="0"/>
          </a:p>
        </p:txBody>
      </p:sp>
      <p:sp>
        <p:nvSpPr>
          <p:cNvPr id="7" name="Freeform: Shape 4">
            <a:extLst>
              <a:ext uri="{FF2B5EF4-FFF2-40B4-BE49-F238E27FC236}">
                <a16:creationId xmlns:a16="http://schemas.microsoft.com/office/drawing/2014/main" id="{AE722AFD-22D7-4BD8-B055-3867C3800E16}"/>
              </a:ext>
            </a:extLst>
          </p:cNvPr>
          <p:cNvSpPr/>
          <p:nvPr userDrawn="1"/>
        </p:nvSpPr>
        <p:spPr>
          <a:xfrm>
            <a:off x="6282845" y="525294"/>
            <a:ext cx="1913128" cy="214008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3" name="Freeform: Shape 12">
            <a:extLst>
              <a:ext uri="{FF2B5EF4-FFF2-40B4-BE49-F238E27FC236}">
                <a16:creationId xmlns:a16="http://schemas.microsoft.com/office/drawing/2014/main" id="{5D0355E4-3980-42A9-9376-74163520D39D}"/>
              </a:ext>
            </a:extLst>
          </p:cNvPr>
          <p:cNvSpPr/>
          <p:nvPr userDrawn="1"/>
        </p:nvSpPr>
        <p:spPr>
          <a:xfrm>
            <a:off x="8375472" y="496110"/>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4" name="Freeform: Shape 13">
            <a:extLst>
              <a:ext uri="{FF2B5EF4-FFF2-40B4-BE49-F238E27FC236}">
                <a16:creationId xmlns:a16="http://schemas.microsoft.com/office/drawing/2014/main" id="{70174533-8C0E-4E82-A582-891A0555FA1F}"/>
              </a:ext>
            </a:extLst>
          </p:cNvPr>
          <p:cNvSpPr/>
          <p:nvPr userDrawn="1"/>
        </p:nvSpPr>
        <p:spPr>
          <a:xfrm>
            <a:off x="7328126" y="2310315"/>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5" name="Freeform: Shape 14">
            <a:extLst>
              <a:ext uri="{FF2B5EF4-FFF2-40B4-BE49-F238E27FC236}">
                <a16:creationId xmlns:a16="http://schemas.microsoft.com/office/drawing/2014/main" id="{071E3938-A754-4D49-B509-249EE9BD83AB}"/>
              </a:ext>
            </a:extLst>
          </p:cNvPr>
          <p:cNvSpPr/>
          <p:nvPr userDrawn="1"/>
        </p:nvSpPr>
        <p:spPr>
          <a:xfrm>
            <a:off x="8375472" y="4095335"/>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6" name="Freeform: Shape 15">
            <a:extLst>
              <a:ext uri="{FF2B5EF4-FFF2-40B4-BE49-F238E27FC236}">
                <a16:creationId xmlns:a16="http://schemas.microsoft.com/office/drawing/2014/main" id="{B9D430ED-A815-4274-966C-8192C4230569}"/>
              </a:ext>
            </a:extLst>
          </p:cNvPr>
          <p:cNvSpPr/>
          <p:nvPr userDrawn="1"/>
        </p:nvSpPr>
        <p:spPr>
          <a:xfrm>
            <a:off x="9403474" y="2310314"/>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24" name="Content placeholder 47" descr="Click icon to add picture">
            <a:extLst>
              <a:ext uri="{FF2B5EF4-FFF2-40B4-BE49-F238E27FC236}">
                <a16:creationId xmlns:a16="http://schemas.microsoft.com/office/drawing/2014/main" id="{5414CF94-2913-4AE7-AAC3-3D61FE742888}"/>
              </a:ext>
            </a:extLst>
          </p:cNvPr>
          <p:cNvSpPr>
            <a:spLocks noGrp="1"/>
          </p:cNvSpPr>
          <p:nvPr>
            <p:ph type="body" sz="quarter" idx="28" hasCustomPrompt="1"/>
          </p:nvPr>
        </p:nvSpPr>
        <p:spPr>
          <a:xfrm>
            <a:off x="6274027" y="1076241"/>
            <a:ext cx="1913128" cy="1054727"/>
          </a:xfrm>
          <a:prstGeom prst="rect">
            <a:avLst/>
          </a:prstGeom>
        </p:spPr>
        <p:txBody>
          <a:bodyPr anchor="ctr">
            <a:noAutofit/>
          </a:bodyPr>
          <a:lstStyle>
            <a:lvl1pPr marL="0" indent="0" algn="ctr">
              <a:lnSpc>
                <a:spcPct val="100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a:t>
            </a:r>
            <a:r>
              <a:rPr lang="zh-CN" altLang="en-US" dirty="0"/>
              <a:t> </a:t>
            </a:r>
            <a:r>
              <a:rPr lang="en-US" altLang="zh-CN" dirty="0"/>
              <a:t>Master title style </a:t>
            </a:r>
          </a:p>
        </p:txBody>
      </p:sp>
      <p:sp>
        <p:nvSpPr>
          <p:cNvPr id="26" name="Content placeholder 47" descr="Click icon to add picture">
            <a:extLst>
              <a:ext uri="{FF2B5EF4-FFF2-40B4-BE49-F238E27FC236}">
                <a16:creationId xmlns:a16="http://schemas.microsoft.com/office/drawing/2014/main" id="{3CE3485A-395E-4C5F-A00F-D230FF7CFB93}"/>
              </a:ext>
            </a:extLst>
          </p:cNvPr>
          <p:cNvSpPr>
            <a:spLocks noGrp="1"/>
          </p:cNvSpPr>
          <p:nvPr>
            <p:ph type="body" sz="quarter" idx="29" hasCustomPrompt="1"/>
          </p:nvPr>
        </p:nvSpPr>
        <p:spPr>
          <a:xfrm>
            <a:off x="8375472" y="1076241"/>
            <a:ext cx="1904890" cy="1054728"/>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a:t>
            </a:r>
            <a:r>
              <a:rPr lang="zh-CN" altLang="en-US" dirty="0"/>
              <a:t> </a:t>
            </a:r>
            <a:r>
              <a:rPr lang="en-US" altLang="zh-CN" dirty="0"/>
              <a:t>Master title style </a:t>
            </a:r>
          </a:p>
        </p:txBody>
      </p:sp>
      <p:sp>
        <p:nvSpPr>
          <p:cNvPr id="33" name="Content placeholder 47" descr="Click icon to add picture">
            <a:extLst>
              <a:ext uri="{FF2B5EF4-FFF2-40B4-BE49-F238E27FC236}">
                <a16:creationId xmlns:a16="http://schemas.microsoft.com/office/drawing/2014/main" id="{6A8DFBFF-5B07-49C6-ADB8-341FCD1E7531}"/>
              </a:ext>
            </a:extLst>
          </p:cNvPr>
          <p:cNvSpPr>
            <a:spLocks noGrp="1"/>
          </p:cNvSpPr>
          <p:nvPr>
            <p:ph type="body" sz="quarter" idx="30" hasCustomPrompt="1"/>
          </p:nvPr>
        </p:nvSpPr>
        <p:spPr>
          <a:xfrm>
            <a:off x="7321949" y="2844725"/>
            <a:ext cx="1914694" cy="1089194"/>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4" name="Content placeholder 47" descr="Click icon to add picture">
            <a:extLst>
              <a:ext uri="{FF2B5EF4-FFF2-40B4-BE49-F238E27FC236}">
                <a16:creationId xmlns:a16="http://schemas.microsoft.com/office/drawing/2014/main" id="{1AC7F192-CFC3-470A-9467-330212C6F52D}"/>
              </a:ext>
            </a:extLst>
          </p:cNvPr>
          <p:cNvSpPr>
            <a:spLocks noGrp="1"/>
          </p:cNvSpPr>
          <p:nvPr>
            <p:ph type="body" sz="quarter" idx="31" hasCustomPrompt="1"/>
          </p:nvPr>
        </p:nvSpPr>
        <p:spPr>
          <a:xfrm>
            <a:off x="9409651" y="2826795"/>
            <a:ext cx="1913128" cy="1107124"/>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5" name="Content placeholder 47" descr="Click icon to add picture">
            <a:extLst>
              <a:ext uri="{FF2B5EF4-FFF2-40B4-BE49-F238E27FC236}">
                <a16:creationId xmlns:a16="http://schemas.microsoft.com/office/drawing/2014/main" id="{A5D53FF3-B0CD-4D31-9128-2D2E0E89F09C}"/>
              </a:ext>
            </a:extLst>
          </p:cNvPr>
          <p:cNvSpPr>
            <a:spLocks noGrp="1"/>
          </p:cNvSpPr>
          <p:nvPr>
            <p:ph type="body" sz="quarter" idx="32" hasCustomPrompt="1"/>
          </p:nvPr>
        </p:nvSpPr>
        <p:spPr>
          <a:xfrm>
            <a:off x="8367234" y="4631270"/>
            <a:ext cx="1913128" cy="1075689"/>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6" name="Freeform: Shape 6">
            <a:extLst>
              <a:ext uri="{FF2B5EF4-FFF2-40B4-BE49-F238E27FC236}">
                <a16:creationId xmlns:a16="http://schemas.microsoft.com/office/drawing/2014/main" id="{4D27EAE5-5D14-4E2B-9A4E-E1CE7C26F40F}"/>
              </a:ext>
            </a:extLst>
          </p:cNvPr>
          <p:cNvSpPr/>
          <p:nvPr userDrawn="1"/>
        </p:nvSpPr>
        <p:spPr>
          <a:xfrm>
            <a:off x="630971" y="606175"/>
            <a:ext cx="1913128" cy="214008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9" name="Freeform 28">
            <a:extLst>
              <a:ext uri="{FF2B5EF4-FFF2-40B4-BE49-F238E27FC236}">
                <a16:creationId xmlns:a16="http://schemas.microsoft.com/office/drawing/2014/main" id="{0B88ADED-0863-78D3-7710-E131932E965F}"/>
              </a:ext>
            </a:extLst>
          </p:cNvPr>
          <p:cNvSpPr/>
          <p:nvPr userDrawn="1"/>
        </p:nvSpPr>
        <p:spPr>
          <a:xfrm>
            <a:off x="10460480" y="505838"/>
            <a:ext cx="1731521" cy="2159541"/>
          </a:xfrm>
          <a:custGeom>
            <a:avLst/>
            <a:gdLst>
              <a:gd name="connsiteX0" fmla="*/ 953758 w 1731521"/>
              <a:gd name="connsiteY0" fmla="*/ 0 h 2159541"/>
              <a:gd name="connsiteX1" fmla="*/ 1731521 w 1731521"/>
              <a:gd name="connsiteY1" fmla="*/ 438909 h 2159541"/>
              <a:gd name="connsiteX2" fmla="*/ 1731521 w 1731521"/>
              <a:gd name="connsiteY2" fmla="*/ 1724628 h 2159541"/>
              <a:gd name="connsiteX3" fmla="*/ 956364 w 1731521"/>
              <a:gd name="connsiteY3" fmla="*/ 2159541 h 2159541"/>
              <a:gd name="connsiteX4" fmla="*/ 0 w 1731521"/>
              <a:gd name="connsiteY4" fmla="*/ 1623503 h 2159541"/>
              <a:gd name="connsiteX5" fmla="*/ 0 w 1731521"/>
              <a:gd name="connsiteY5" fmla="*/ 543733 h 215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521" h="2159541">
                <a:moveTo>
                  <a:pt x="953758" y="0"/>
                </a:moveTo>
                <a:lnTo>
                  <a:pt x="1731521" y="438909"/>
                </a:lnTo>
                <a:lnTo>
                  <a:pt x="1731521" y="1724628"/>
                </a:lnTo>
                <a:lnTo>
                  <a:pt x="956364" y="2159541"/>
                </a:lnTo>
                <a:lnTo>
                  <a:pt x="0" y="1623503"/>
                </a:lnTo>
                <a:lnTo>
                  <a:pt x="0" y="543733"/>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Freeform 27">
            <a:extLst>
              <a:ext uri="{FF2B5EF4-FFF2-40B4-BE49-F238E27FC236}">
                <a16:creationId xmlns:a16="http://schemas.microsoft.com/office/drawing/2014/main" id="{32435EB1-8BEE-9EEE-D9E4-E53D56B7E09C}"/>
              </a:ext>
            </a:extLst>
          </p:cNvPr>
          <p:cNvSpPr/>
          <p:nvPr userDrawn="1"/>
        </p:nvSpPr>
        <p:spPr>
          <a:xfrm>
            <a:off x="11498097" y="2436654"/>
            <a:ext cx="698022" cy="1868948"/>
          </a:xfrm>
          <a:custGeom>
            <a:avLst/>
            <a:gdLst>
              <a:gd name="connsiteX0" fmla="*/ 698022 w 698022"/>
              <a:gd name="connsiteY0" fmla="*/ 0 h 1868948"/>
              <a:gd name="connsiteX1" fmla="*/ 698022 w 698022"/>
              <a:gd name="connsiteY1" fmla="*/ 1868948 h 1868948"/>
              <a:gd name="connsiteX2" fmla="*/ 0 w 698022"/>
              <a:gd name="connsiteY2" fmla="*/ 1477709 h 1868948"/>
              <a:gd name="connsiteX3" fmla="*/ 0 w 698022"/>
              <a:gd name="connsiteY3" fmla="*/ 397939 h 1868948"/>
            </a:gdLst>
            <a:ahLst/>
            <a:cxnLst>
              <a:cxn ang="0">
                <a:pos x="connsiteX0" y="connsiteY0"/>
              </a:cxn>
              <a:cxn ang="0">
                <a:pos x="connsiteX1" y="connsiteY1"/>
              </a:cxn>
              <a:cxn ang="0">
                <a:pos x="connsiteX2" y="connsiteY2"/>
              </a:cxn>
              <a:cxn ang="0">
                <a:pos x="connsiteX3" y="connsiteY3"/>
              </a:cxn>
            </a:cxnLst>
            <a:rect l="l" t="t" r="r" b="b"/>
            <a:pathLst>
              <a:path w="698022" h="1868948">
                <a:moveTo>
                  <a:pt x="698022" y="0"/>
                </a:moveTo>
                <a:lnTo>
                  <a:pt x="698022" y="1868948"/>
                </a:lnTo>
                <a:lnTo>
                  <a:pt x="0" y="1477709"/>
                </a:lnTo>
                <a:lnTo>
                  <a:pt x="0" y="397939"/>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0" name="Freeform 29">
            <a:extLst>
              <a:ext uri="{FF2B5EF4-FFF2-40B4-BE49-F238E27FC236}">
                <a16:creationId xmlns:a16="http://schemas.microsoft.com/office/drawing/2014/main" id="{2692688E-3654-181E-6244-F2CED7612746}"/>
              </a:ext>
            </a:extLst>
          </p:cNvPr>
          <p:cNvSpPr/>
          <p:nvPr userDrawn="1"/>
        </p:nvSpPr>
        <p:spPr>
          <a:xfrm>
            <a:off x="10460480" y="4114794"/>
            <a:ext cx="1731521" cy="2159541"/>
          </a:xfrm>
          <a:custGeom>
            <a:avLst/>
            <a:gdLst>
              <a:gd name="connsiteX0" fmla="*/ 953758 w 1731521"/>
              <a:gd name="connsiteY0" fmla="*/ 0 h 2159541"/>
              <a:gd name="connsiteX1" fmla="*/ 1731521 w 1731521"/>
              <a:gd name="connsiteY1" fmla="*/ 438909 h 2159541"/>
              <a:gd name="connsiteX2" fmla="*/ 1731521 w 1731521"/>
              <a:gd name="connsiteY2" fmla="*/ 1724629 h 2159541"/>
              <a:gd name="connsiteX3" fmla="*/ 956364 w 1731521"/>
              <a:gd name="connsiteY3" fmla="*/ 2159541 h 2159541"/>
              <a:gd name="connsiteX4" fmla="*/ 0 w 1731521"/>
              <a:gd name="connsiteY4" fmla="*/ 1623503 h 2159541"/>
              <a:gd name="connsiteX5" fmla="*/ 0 w 1731521"/>
              <a:gd name="connsiteY5" fmla="*/ 543733 h 215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521" h="2159541">
                <a:moveTo>
                  <a:pt x="953758" y="0"/>
                </a:moveTo>
                <a:lnTo>
                  <a:pt x="1731521" y="438909"/>
                </a:lnTo>
                <a:lnTo>
                  <a:pt x="1731521" y="1724629"/>
                </a:lnTo>
                <a:lnTo>
                  <a:pt x="956364" y="2159541"/>
                </a:lnTo>
                <a:lnTo>
                  <a:pt x="0" y="1623503"/>
                </a:lnTo>
                <a:lnTo>
                  <a:pt x="0" y="543733"/>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1" name="Freeform: Shape 10">
            <a:extLst>
              <a:ext uri="{FF2B5EF4-FFF2-40B4-BE49-F238E27FC236}">
                <a16:creationId xmlns:a16="http://schemas.microsoft.com/office/drawing/2014/main" id="{01796F5D-2CC8-44C2-B5B5-E61BEFFF5A72}"/>
              </a:ext>
            </a:extLst>
          </p:cNvPr>
          <p:cNvSpPr/>
          <p:nvPr userDrawn="1"/>
        </p:nvSpPr>
        <p:spPr>
          <a:xfrm>
            <a:off x="5252937" y="2290859"/>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2" name="Freeform: Shape 11">
            <a:extLst>
              <a:ext uri="{FF2B5EF4-FFF2-40B4-BE49-F238E27FC236}">
                <a16:creationId xmlns:a16="http://schemas.microsoft.com/office/drawing/2014/main" id="{73093633-6A91-42B5-961C-4B3A5DDF2146}"/>
              </a:ext>
            </a:extLst>
          </p:cNvPr>
          <p:cNvSpPr/>
          <p:nvPr userDrawn="1"/>
        </p:nvSpPr>
        <p:spPr>
          <a:xfrm>
            <a:off x="6310033" y="4056424"/>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Footer Placeholder 1">
            <a:extLst>
              <a:ext uri="{FF2B5EF4-FFF2-40B4-BE49-F238E27FC236}">
                <a16:creationId xmlns:a16="http://schemas.microsoft.com/office/drawing/2014/main" id="{D6B1A7E0-D0BF-7FCA-D296-94BFC0D611C5}"/>
              </a:ext>
            </a:extLst>
          </p:cNvPr>
          <p:cNvSpPr>
            <a:spLocks noGrp="1"/>
          </p:cNvSpPr>
          <p:nvPr>
            <p:ph type="ftr" sz="quarter" idx="33"/>
          </p:nvPr>
        </p:nvSpPr>
        <p:spPr>
          <a:xfrm>
            <a:off x="484632" y="6217920"/>
            <a:ext cx="4114800" cy="365125"/>
          </a:xfrm>
        </p:spPr>
        <p:txBody>
          <a:bodyPr/>
          <a:lstStyle>
            <a:lvl1pPr>
              <a:defRPr>
                <a:solidFill>
                  <a:schemeClr val="accent6"/>
                </a:solidFill>
              </a:defRPr>
            </a:lvl1pPr>
          </a:lstStyle>
          <a:p>
            <a:r>
              <a:rPr lang="en-US"/>
              <a:t>Presentation title</a:t>
            </a:r>
            <a:endParaRPr lang="en-US" dirty="0"/>
          </a:p>
        </p:txBody>
      </p:sp>
      <p:sp>
        <p:nvSpPr>
          <p:cNvPr id="3" name="Slide Number Placeholder 2">
            <a:extLst>
              <a:ext uri="{FF2B5EF4-FFF2-40B4-BE49-F238E27FC236}">
                <a16:creationId xmlns:a16="http://schemas.microsoft.com/office/drawing/2014/main" id="{FCAC10D1-DF42-8734-0793-84312B963E62}"/>
              </a:ext>
            </a:extLst>
          </p:cNvPr>
          <p:cNvSpPr>
            <a:spLocks noGrp="1"/>
          </p:cNvSpPr>
          <p:nvPr>
            <p:ph type="sldNum" sz="quarter" idx="34"/>
          </p:nvPr>
        </p:nvSpPr>
        <p:spPr>
          <a:xfrm>
            <a:off x="11194169" y="6217920"/>
            <a:ext cx="458592" cy="365125"/>
          </a:xfrm>
        </p:spPr>
        <p:txBody>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862097048"/>
      </p:ext>
    </p:extLst>
  </p:cSld>
  <p:clrMapOvr>
    <a:masterClrMapping/>
  </p:clrMapOvr>
  <p:extLst>
    <p:ext uri="{DCECCB84-F9BA-43D5-87BE-67443E8EF086}">
      <p15:sldGuideLst xmlns:p15="http://schemas.microsoft.com/office/powerpoint/2012/main">
        <p15:guide id="1" orient="horz" pos="528">
          <p15:clr>
            <a:srgbClr val="FBAE40"/>
          </p15:clr>
        </p15:guide>
        <p15:guide id="2" pos="504"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42BC57-1D8D-9F59-24F9-1E8232279959}"/>
              </a:ext>
            </a:extLst>
          </p:cNvPr>
          <p:cNvSpPr>
            <a:spLocks noGrp="1"/>
          </p:cNvSpPr>
          <p:nvPr>
            <p:ph type="title"/>
          </p:nvPr>
        </p:nvSpPr>
        <p:spPr>
          <a:xfrm>
            <a:off x="587829" y="507076"/>
            <a:ext cx="10515600" cy="1115434"/>
          </a:xfrm>
        </p:spPr>
        <p:txBody>
          <a:bodyPr/>
          <a:lstStyle>
            <a:lvl1pPr>
              <a:defRPr>
                <a:solidFill>
                  <a:schemeClr val="accent6"/>
                </a:solidFill>
              </a:defRPr>
            </a:lvl1pPr>
          </a:lstStyle>
          <a:p>
            <a:r>
              <a:rPr lang="en-US"/>
              <a:t>Click to edit Master title style</a:t>
            </a:r>
          </a:p>
        </p:txBody>
      </p:sp>
      <p:sp>
        <p:nvSpPr>
          <p:cNvPr id="11" name="Content placeholder 47">
            <a:extLst>
              <a:ext uri="{FF2B5EF4-FFF2-40B4-BE49-F238E27FC236}">
                <a16:creationId xmlns:a16="http://schemas.microsoft.com/office/drawing/2014/main" id="{561744A6-D3EA-42C3-8E71-3BB8BA1E6149}"/>
              </a:ext>
            </a:extLst>
          </p:cNvPr>
          <p:cNvSpPr>
            <a:spLocks noGrp="1"/>
          </p:cNvSpPr>
          <p:nvPr>
            <p:ph type="chart" sz="quarter" idx="27" hasCustomPrompt="1"/>
          </p:nvPr>
        </p:nvSpPr>
        <p:spPr>
          <a:xfrm>
            <a:off x="587829" y="1622510"/>
            <a:ext cx="10889796" cy="4155757"/>
          </a:xfrm>
          <a:prstGeom prst="rect">
            <a:avLst/>
          </a:prstGeom>
        </p:spPr>
        <p:txBody>
          <a:bodyPr/>
          <a:lstStyle>
            <a:lvl1pPr>
              <a:defRPr>
                <a:solidFill>
                  <a:schemeClr val="accent6"/>
                </a:solidFill>
              </a:defRPr>
            </a:lvl1pPr>
          </a:lstStyle>
          <a:p>
            <a:r>
              <a:rPr lang="en-US" altLang="zh-CN" dirty="0"/>
              <a:t>Click to edit master text style</a:t>
            </a:r>
            <a:endParaRPr lang="zh-CN" altLang="en-US"/>
          </a:p>
        </p:txBody>
      </p:sp>
      <p:sp>
        <p:nvSpPr>
          <p:cNvPr id="3" name="Footer Placeholder 2">
            <a:extLst>
              <a:ext uri="{FF2B5EF4-FFF2-40B4-BE49-F238E27FC236}">
                <a16:creationId xmlns:a16="http://schemas.microsoft.com/office/drawing/2014/main" id="{D1C82179-6F61-D1EC-D800-74B748B37F0E}"/>
              </a:ext>
            </a:extLst>
          </p:cNvPr>
          <p:cNvSpPr>
            <a:spLocks noGrp="1"/>
          </p:cNvSpPr>
          <p:nvPr>
            <p:ph type="ftr" sz="quarter" idx="28"/>
          </p:nvPr>
        </p:nvSpPr>
        <p:spPr/>
        <p:txBody>
          <a:bodyPr/>
          <a:lstStyle>
            <a:lvl1pPr>
              <a:defRPr>
                <a:solidFill>
                  <a:schemeClr val="accent6"/>
                </a:solidFill>
              </a:defRPr>
            </a:lvl1pPr>
          </a:lstStyle>
          <a:p>
            <a:r>
              <a:rPr lang="en-US"/>
              <a:t>Presentation title</a:t>
            </a:r>
            <a:endParaRPr lang="en-US" dirty="0"/>
          </a:p>
        </p:txBody>
      </p:sp>
      <p:sp>
        <p:nvSpPr>
          <p:cNvPr id="5" name="Slide Number Placeholder 4">
            <a:extLst>
              <a:ext uri="{FF2B5EF4-FFF2-40B4-BE49-F238E27FC236}">
                <a16:creationId xmlns:a16="http://schemas.microsoft.com/office/drawing/2014/main" id="{38803A51-0211-9F66-D20B-444BC94AA39E}"/>
              </a:ext>
            </a:extLst>
          </p:cNvPr>
          <p:cNvSpPr>
            <a:spLocks noGrp="1"/>
          </p:cNvSpPr>
          <p:nvPr>
            <p:ph type="sldNum" sz="quarter" idx="29"/>
          </p:nvPr>
        </p:nvSpPr>
        <p:spPr/>
        <p:txBody>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67682720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8 Team Members">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92FA2A-46BA-2A19-C3CE-EC6985867B92}"/>
              </a:ext>
            </a:extLst>
          </p:cNvPr>
          <p:cNvSpPr>
            <a:spLocks noGrp="1"/>
          </p:cNvSpPr>
          <p:nvPr>
            <p:ph type="title"/>
          </p:nvPr>
        </p:nvSpPr>
        <p:spPr>
          <a:xfrm>
            <a:off x="509574" y="2367293"/>
            <a:ext cx="3909993" cy="3629708"/>
          </a:xfrm>
        </p:spPr>
        <p:txBody>
          <a:bodyPr anchor="t">
            <a:noAutofit/>
          </a:bodyPr>
          <a:lstStyle>
            <a:lvl1pPr>
              <a:defRPr>
                <a:solidFill>
                  <a:schemeClr val="accent6"/>
                </a:solidFill>
              </a:defRPr>
            </a:lvl1pPr>
          </a:lstStyle>
          <a:p>
            <a:r>
              <a:rPr lang="en-US"/>
              <a:t>Click to edit Master title style</a:t>
            </a:r>
            <a:endParaRPr lang="en-US" dirty="0"/>
          </a:p>
        </p:txBody>
      </p:sp>
      <p:sp>
        <p:nvSpPr>
          <p:cNvPr id="38" name="Content placeholder 47">
            <a:extLst>
              <a:ext uri="{FF2B5EF4-FFF2-40B4-BE49-F238E27FC236}">
                <a16:creationId xmlns:a16="http://schemas.microsoft.com/office/drawing/2014/main" id="{BF9EDF7D-3BB1-43C0-92BB-091CCC520477}"/>
              </a:ext>
            </a:extLst>
          </p:cNvPr>
          <p:cNvSpPr>
            <a:spLocks noGrp="1"/>
          </p:cNvSpPr>
          <p:nvPr>
            <p:ph type="pic" sz="quarter" idx="48"/>
          </p:nvPr>
        </p:nvSpPr>
        <p:spPr>
          <a:xfrm>
            <a:off x="4269796" y="436455"/>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39" name="Content placeholder 47" descr="Click icon to add picture">
            <a:extLst>
              <a:ext uri="{FF2B5EF4-FFF2-40B4-BE49-F238E27FC236}">
                <a16:creationId xmlns:a16="http://schemas.microsoft.com/office/drawing/2014/main" id="{15896C2C-7C25-4BC0-AF9B-DF590A2909AA}"/>
              </a:ext>
            </a:extLst>
          </p:cNvPr>
          <p:cNvSpPr>
            <a:spLocks noGrp="1"/>
          </p:cNvSpPr>
          <p:nvPr>
            <p:ph type="body" sz="quarter" idx="27" hasCustomPrompt="1"/>
          </p:nvPr>
        </p:nvSpPr>
        <p:spPr>
          <a:xfrm>
            <a:off x="5520210" y="522515"/>
            <a:ext cx="2289842" cy="626551"/>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0" name="Content placeholder 47">
            <a:extLst>
              <a:ext uri="{FF2B5EF4-FFF2-40B4-BE49-F238E27FC236}">
                <a16:creationId xmlns:a16="http://schemas.microsoft.com/office/drawing/2014/main" id="{CAC554EF-FF8F-4055-A716-E82F461413B7}"/>
              </a:ext>
            </a:extLst>
          </p:cNvPr>
          <p:cNvSpPr>
            <a:spLocks noGrp="1"/>
          </p:cNvSpPr>
          <p:nvPr>
            <p:ph type="body" sz="quarter" idx="28" hasCustomPrompt="1"/>
          </p:nvPr>
        </p:nvSpPr>
        <p:spPr>
          <a:xfrm>
            <a:off x="5520211" y="1165881"/>
            <a:ext cx="2289842" cy="506399"/>
          </a:xfrm>
          <a:prstGeom prst="rect">
            <a:avLst/>
          </a:prstGeom>
        </p:spPr>
        <p:txBody>
          <a:bodyPr>
            <a:noAutofit/>
          </a:bodyPr>
          <a:lstStyle>
            <a:lvl1pPr marL="0" indent="0" algn="l">
              <a:lnSpc>
                <a:spcPct val="90000"/>
              </a:lnSpc>
              <a:spcBef>
                <a:spcPts val="0"/>
              </a:spcBef>
              <a:buNone/>
              <a:defRPr sz="1400" b="0"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56" name="Content placeholder 47">
            <a:extLst>
              <a:ext uri="{FF2B5EF4-FFF2-40B4-BE49-F238E27FC236}">
                <a16:creationId xmlns:a16="http://schemas.microsoft.com/office/drawing/2014/main" id="{4F0742C0-A9F2-4886-B17E-6915399483C3}"/>
              </a:ext>
            </a:extLst>
          </p:cNvPr>
          <p:cNvSpPr>
            <a:spLocks noGrp="1"/>
          </p:cNvSpPr>
          <p:nvPr>
            <p:ph type="pic" sz="quarter" idx="72"/>
          </p:nvPr>
        </p:nvSpPr>
        <p:spPr>
          <a:xfrm>
            <a:off x="8059916" y="436455"/>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1" name="Content placeholder 47" descr="Click icon to add picture">
            <a:extLst>
              <a:ext uri="{FF2B5EF4-FFF2-40B4-BE49-F238E27FC236}">
                <a16:creationId xmlns:a16="http://schemas.microsoft.com/office/drawing/2014/main" id="{CE3DC674-39AB-43B9-AC30-97A68D221596}"/>
              </a:ext>
            </a:extLst>
          </p:cNvPr>
          <p:cNvSpPr>
            <a:spLocks noGrp="1"/>
          </p:cNvSpPr>
          <p:nvPr>
            <p:ph type="body" sz="quarter" idx="55" hasCustomPrompt="1"/>
          </p:nvPr>
        </p:nvSpPr>
        <p:spPr>
          <a:xfrm>
            <a:off x="9309889" y="642667"/>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2" name="Content placeholder 47">
            <a:extLst>
              <a:ext uri="{FF2B5EF4-FFF2-40B4-BE49-F238E27FC236}">
                <a16:creationId xmlns:a16="http://schemas.microsoft.com/office/drawing/2014/main" id="{F12189CA-0E22-41A5-91FD-03761860993D}"/>
              </a:ext>
            </a:extLst>
          </p:cNvPr>
          <p:cNvSpPr>
            <a:spLocks noGrp="1"/>
          </p:cNvSpPr>
          <p:nvPr>
            <p:ph type="body" sz="quarter" idx="56" hasCustomPrompt="1"/>
          </p:nvPr>
        </p:nvSpPr>
        <p:spPr>
          <a:xfrm>
            <a:off x="9309891" y="1165881"/>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48" name="Content placeholder 47">
            <a:extLst>
              <a:ext uri="{FF2B5EF4-FFF2-40B4-BE49-F238E27FC236}">
                <a16:creationId xmlns:a16="http://schemas.microsoft.com/office/drawing/2014/main" id="{A962C62E-F92F-445A-9243-8B433747A548}"/>
              </a:ext>
            </a:extLst>
          </p:cNvPr>
          <p:cNvSpPr>
            <a:spLocks noGrp="1"/>
          </p:cNvSpPr>
          <p:nvPr>
            <p:ph type="pic" sz="quarter" idx="69"/>
          </p:nvPr>
        </p:nvSpPr>
        <p:spPr>
          <a:xfrm>
            <a:off x="4269796" y="2004222"/>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3" name="Content placeholder 47" descr="Click icon to add picture">
            <a:extLst>
              <a:ext uri="{FF2B5EF4-FFF2-40B4-BE49-F238E27FC236}">
                <a16:creationId xmlns:a16="http://schemas.microsoft.com/office/drawing/2014/main" id="{DE6F9463-BB2D-43FC-BE8F-21D3F9A2539C}"/>
              </a:ext>
            </a:extLst>
          </p:cNvPr>
          <p:cNvSpPr>
            <a:spLocks noGrp="1"/>
          </p:cNvSpPr>
          <p:nvPr>
            <p:ph type="body" sz="quarter" idx="57" hasCustomPrompt="1"/>
          </p:nvPr>
        </p:nvSpPr>
        <p:spPr>
          <a:xfrm>
            <a:off x="5520210" y="2105171"/>
            <a:ext cx="2193021" cy="617418"/>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4" name="Content placeholder 47">
            <a:extLst>
              <a:ext uri="{FF2B5EF4-FFF2-40B4-BE49-F238E27FC236}">
                <a16:creationId xmlns:a16="http://schemas.microsoft.com/office/drawing/2014/main" id="{7DF27694-08A2-4530-B763-5A9B9D4DC6E0}"/>
              </a:ext>
            </a:extLst>
          </p:cNvPr>
          <p:cNvSpPr>
            <a:spLocks noGrp="1"/>
          </p:cNvSpPr>
          <p:nvPr>
            <p:ph type="body" sz="quarter" idx="58" hasCustomPrompt="1"/>
          </p:nvPr>
        </p:nvSpPr>
        <p:spPr>
          <a:xfrm>
            <a:off x="5520212" y="2739721"/>
            <a:ext cx="2193021" cy="506399"/>
          </a:xfrm>
          <a:prstGeom prst="rect">
            <a:avLst/>
          </a:prstGeom>
        </p:spPr>
        <p:txBody>
          <a:bodyPr>
            <a:noAutofit/>
          </a:bodyPr>
          <a:lstStyle>
            <a:lvl1pPr marL="0" indent="0" algn="l">
              <a:lnSpc>
                <a:spcPct val="100000"/>
              </a:lnSpc>
              <a:spcBef>
                <a:spcPts val="0"/>
              </a:spcBef>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1" name="Content placeholder 47">
            <a:extLst>
              <a:ext uri="{FF2B5EF4-FFF2-40B4-BE49-F238E27FC236}">
                <a16:creationId xmlns:a16="http://schemas.microsoft.com/office/drawing/2014/main" id="{2EA753B3-D0BB-4484-85D1-E28345D99F4C}"/>
              </a:ext>
            </a:extLst>
          </p:cNvPr>
          <p:cNvSpPr>
            <a:spLocks noGrp="1"/>
          </p:cNvSpPr>
          <p:nvPr>
            <p:ph type="pic" sz="quarter" idx="73"/>
          </p:nvPr>
        </p:nvSpPr>
        <p:spPr>
          <a:xfrm>
            <a:off x="8059916" y="2004222"/>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dirty="0"/>
          </a:p>
        </p:txBody>
      </p:sp>
      <p:sp>
        <p:nvSpPr>
          <p:cNvPr id="45" name="Content placeholder 47" descr="Click icon to add picture">
            <a:extLst>
              <a:ext uri="{FF2B5EF4-FFF2-40B4-BE49-F238E27FC236}">
                <a16:creationId xmlns:a16="http://schemas.microsoft.com/office/drawing/2014/main" id="{20398AA4-3D68-487D-BE7C-9F1D45E3F5FF}"/>
              </a:ext>
            </a:extLst>
          </p:cNvPr>
          <p:cNvSpPr>
            <a:spLocks noGrp="1"/>
          </p:cNvSpPr>
          <p:nvPr>
            <p:ph type="body" sz="quarter" idx="59" hasCustomPrompt="1"/>
          </p:nvPr>
        </p:nvSpPr>
        <p:spPr>
          <a:xfrm>
            <a:off x="9309890" y="2032203"/>
            <a:ext cx="2098039" cy="701144"/>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6" name="Content placeholder 47">
            <a:extLst>
              <a:ext uri="{FF2B5EF4-FFF2-40B4-BE49-F238E27FC236}">
                <a16:creationId xmlns:a16="http://schemas.microsoft.com/office/drawing/2014/main" id="{6B623D7A-5E96-42AB-9B1F-14E445503187}"/>
              </a:ext>
            </a:extLst>
          </p:cNvPr>
          <p:cNvSpPr>
            <a:spLocks noGrp="1"/>
          </p:cNvSpPr>
          <p:nvPr>
            <p:ph type="body" sz="quarter" idx="60" hasCustomPrompt="1"/>
          </p:nvPr>
        </p:nvSpPr>
        <p:spPr>
          <a:xfrm>
            <a:off x="9309890" y="2746407"/>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49" name="Content placeholder 47">
            <a:extLst>
              <a:ext uri="{FF2B5EF4-FFF2-40B4-BE49-F238E27FC236}">
                <a16:creationId xmlns:a16="http://schemas.microsoft.com/office/drawing/2014/main" id="{EAA5B0EA-1F3B-4D8B-9BB9-F9037A393705}"/>
              </a:ext>
            </a:extLst>
          </p:cNvPr>
          <p:cNvSpPr>
            <a:spLocks noGrp="1"/>
          </p:cNvSpPr>
          <p:nvPr>
            <p:ph type="pic" sz="quarter" idx="70"/>
          </p:nvPr>
        </p:nvSpPr>
        <p:spPr>
          <a:xfrm>
            <a:off x="4269796" y="3571991"/>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7" name="Content placeholder 47" descr="Click icon to add picture">
            <a:extLst>
              <a:ext uri="{FF2B5EF4-FFF2-40B4-BE49-F238E27FC236}">
                <a16:creationId xmlns:a16="http://schemas.microsoft.com/office/drawing/2014/main" id="{2C93687D-1E42-4B01-9F16-9FA098CE1153}"/>
              </a:ext>
            </a:extLst>
          </p:cNvPr>
          <p:cNvSpPr>
            <a:spLocks noGrp="1"/>
          </p:cNvSpPr>
          <p:nvPr>
            <p:ph type="body" sz="quarter" idx="61" hasCustomPrompt="1"/>
          </p:nvPr>
        </p:nvSpPr>
        <p:spPr>
          <a:xfrm>
            <a:off x="5520210" y="3775516"/>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0" name="Content placeholder 47">
            <a:extLst>
              <a:ext uri="{FF2B5EF4-FFF2-40B4-BE49-F238E27FC236}">
                <a16:creationId xmlns:a16="http://schemas.microsoft.com/office/drawing/2014/main" id="{7AB91474-458B-45F7-9773-FA375C2CF7FD}"/>
              </a:ext>
            </a:extLst>
          </p:cNvPr>
          <p:cNvSpPr>
            <a:spLocks noGrp="1"/>
          </p:cNvSpPr>
          <p:nvPr>
            <p:ph type="body" sz="quarter" idx="62" hasCustomPrompt="1"/>
          </p:nvPr>
        </p:nvSpPr>
        <p:spPr>
          <a:xfrm>
            <a:off x="5520211" y="4312077"/>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2" name="Content placeholder 47">
            <a:extLst>
              <a:ext uri="{FF2B5EF4-FFF2-40B4-BE49-F238E27FC236}">
                <a16:creationId xmlns:a16="http://schemas.microsoft.com/office/drawing/2014/main" id="{52E587E7-A09A-4FB2-8774-8073E737F106}"/>
              </a:ext>
            </a:extLst>
          </p:cNvPr>
          <p:cNvSpPr>
            <a:spLocks noGrp="1"/>
          </p:cNvSpPr>
          <p:nvPr>
            <p:ph type="pic" sz="quarter" idx="74"/>
          </p:nvPr>
        </p:nvSpPr>
        <p:spPr>
          <a:xfrm>
            <a:off x="8059916" y="3571991"/>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51" name="Content placeholder 47" descr="Click icon to add picture">
            <a:extLst>
              <a:ext uri="{FF2B5EF4-FFF2-40B4-BE49-F238E27FC236}">
                <a16:creationId xmlns:a16="http://schemas.microsoft.com/office/drawing/2014/main" id="{FBF01DC7-D684-4484-B2AA-B50F7B1A00DA}"/>
              </a:ext>
            </a:extLst>
          </p:cNvPr>
          <p:cNvSpPr>
            <a:spLocks noGrp="1"/>
          </p:cNvSpPr>
          <p:nvPr>
            <p:ph type="body" sz="quarter" idx="63" hasCustomPrompt="1"/>
          </p:nvPr>
        </p:nvSpPr>
        <p:spPr>
          <a:xfrm>
            <a:off x="9309889" y="3775516"/>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2" name="Content placeholder 47">
            <a:extLst>
              <a:ext uri="{FF2B5EF4-FFF2-40B4-BE49-F238E27FC236}">
                <a16:creationId xmlns:a16="http://schemas.microsoft.com/office/drawing/2014/main" id="{6046C90F-8A25-4E70-9BC9-4496C6B94EBC}"/>
              </a:ext>
            </a:extLst>
          </p:cNvPr>
          <p:cNvSpPr>
            <a:spLocks noGrp="1"/>
          </p:cNvSpPr>
          <p:nvPr>
            <p:ph type="body" sz="quarter" idx="64" hasCustomPrompt="1"/>
          </p:nvPr>
        </p:nvSpPr>
        <p:spPr>
          <a:xfrm>
            <a:off x="9309891" y="4312077"/>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55" name="Content placeholder 47">
            <a:extLst>
              <a:ext uri="{FF2B5EF4-FFF2-40B4-BE49-F238E27FC236}">
                <a16:creationId xmlns:a16="http://schemas.microsoft.com/office/drawing/2014/main" id="{D05B9A22-6B21-40BB-BBC1-9586C432A97B}"/>
              </a:ext>
            </a:extLst>
          </p:cNvPr>
          <p:cNvSpPr>
            <a:spLocks noGrp="1"/>
          </p:cNvSpPr>
          <p:nvPr>
            <p:ph type="pic" sz="quarter" idx="71"/>
          </p:nvPr>
        </p:nvSpPr>
        <p:spPr>
          <a:xfrm>
            <a:off x="4269796" y="5153614"/>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53" name="Content placeholder 47" descr="Click icon to add picture">
            <a:extLst>
              <a:ext uri="{FF2B5EF4-FFF2-40B4-BE49-F238E27FC236}">
                <a16:creationId xmlns:a16="http://schemas.microsoft.com/office/drawing/2014/main" id="{F5E2B418-8D0E-4995-A3ED-4348C6F4A1AF}"/>
              </a:ext>
            </a:extLst>
          </p:cNvPr>
          <p:cNvSpPr>
            <a:spLocks noGrp="1"/>
          </p:cNvSpPr>
          <p:nvPr>
            <p:ph type="body" sz="quarter" idx="65" hasCustomPrompt="1"/>
          </p:nvPr>
        </p:nvSpPr>
        <p:spPr>
          <a:xfrm>
            <a:off x="5520210" y="5369449"/>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8" name="Content placeholder 47">
            <a:extLst>
              <a:ext uri="{FF2B5EF4-FFF2-40B4-BE49-F238E27FC236}">
                <a16:creationId xmlns:a16="http://schemas.microsoft.com/office/drawing/2014/main" id="{90A2A6E4-4D11-4F28-9D68-BC28580EBC05}"/>
              </a:ext>
            </a:extLst>
          </p:cNvPr>
          <p:cNvSpPr>
            <a:spLocks noGrp="1"/>
          </p:cNvSpPr>
          <p:nvPr>
            <p:ph type="body" sz="quarter" idx="66" hasCustomPrompt="1"/>
          </p:nvPr>
        </p:nvSpPr>
        <p:spPr>
          <a:xfrm>
            <a:off x="5520211" y="5901594"/>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3" name="Content placeholder 47">
            <a:extLst>
              <a:ext uri="{FF2B5EF4-FFF2-40B4-BE49-F238E27FC236}">
                <a16:creationId xmlns:a16="http://schemas.microsoft.com/office/drawing/2014/main" id="{A74DEBE4-2F74-4EB7-9501-8D37A3151B2A}"/>
              </a:ext>
            </a:extLst>
          </p:cNvPr>
          <p:cNvSpPr>
            <a:spLocks noGrp="1"/>
          </p:cNvSpPr>
          <p:nvPr>
            <p:ph type="pic" sz="quarter" idx="75"/>
          </p:nvPr>
        </p:nvSpPr>
        <p:spPr>
          <a:xfrm>
            <a:off x="8059916" y="5153614"/>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59" name="Content placeholder 47" descr="Click icon to add picture">
            <a:extLst>
              <a:ext uri="{FF2B5EF4-FFF2-40B4-BE49-F238E27FC236}">
                <a16:creationId xmlns:a16="http://schemas.microsoft.com/office/drawing/2014/main" id="{070D69EE-1032-4604-B201-FD13AE846E9E}"/>
              </a:ext>
            </a:extLst>
          </p:cNvPr>
          <p:cNvSpPr>
            <a:spLocks noGrp="1"/>
          </p:cNvSpPr>
          <p:nvPr>
            <p:ph type="body" sz="quarter" idx="67" hasCustomPrompt="1"/>
          </p:nvPr>
        </p:nvSpPr>
        <p:spPr>
          <a:xfrm>
            <a:off x="9313612" y="5369449"/>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60" name="Content placeholder 47">
            <a:extLst>
              <a:ext uri="{FF2B5EF4-FFF2-40B4-BE49-F238E27FC236}">
                <a16:creationId xmlns:a16="http://schemas.microsoft.com/office/drawing/2014/main" id="{B65187B8-CD7A-46B0-A851-E2456586E758}"/>
              </a:ext>
            </a:extLst>
          </p:cNvPr>
          <p:cNvSpPr>
            <a:spLocks noGrp="1"/>
          </p:cNvSpPr>
          <p:nvPr>
            <p:ph type="body" sz="quarter" idx="68" hasCustomPrompt="1"/>
          </p:nvPr>
        </p:nvSpPr>
        <p:spPr>
          <a:xfrm>
            <a:off x="9309891" y="5901594"/>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5" name="Footer Placeholder 4">
            <a:extLst>
              <a:ext uri="{FF2B5EF4-FFF2-40B4-BE49-F238E27FC236}">
                <a16:creationId xmlns:a16="http://schemas.microsoft.com/office/drawing/2014/main" id="{B2964988-2386-5A15-B085-00BD5D58E53C}"/>
              </a:ext>
            </a:extLst>
          </p:cNvPr>
          <p:cNvSpPr>
            <a:spLocks noGrp="1"/>
          </p:cNvSpPr>
          <p:nvPr>
            <p:ph type="ftr" sz="quarter" idx="76"/>
          </p:nvPr>
        </p:nvSpPr>
        <p:spPr/>
        <p:txBody>
          <a:bodyPr>
            <a:noAutofit/>
          </a:bodyPr>
          <a:lstStyle>
            <a:lvl1pPr>
              <a:defRPr>
                <a:solidFill>
                  <a:schemeClr val="accent6"/>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062CC095-C330-BF75-42CE-50A46EAD82C5}"/>
              </a:ext>
            </a:extLst>
          </p:cNvPr>
          <p:cNvSpPr>
            <a:spLocks noGrp="1"/>
          </p:cNvSpPr>
          <p:nvPr>
            <p:ph type="sldNum" sz="quarter" idx="77"/>
          </p:nvPr>
        </p:nvSpPr>
        <p:spPr/>
        <p:txBody>
          <a:bodyPr>
            <a:noAutofit/>
          </a:bodyPr>
          <a:lstStyle>
            <a:lvl1pPr>
              <a:defRPr b="0">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74311743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5 Column with Icons">
    <p:spTree>
      <p:nvGrpSpPr>
        <p:cNvPr id="1" name=""/>
        <p:cNvGrpSpPr/>
        <p:nvPr/>
      </p:nvGrpSpPr>
      <p:grpSpPr>
        <a:xfrm>
          <a:off x="0" y="0"/>
          <a:ext cx="0" cy="0"/>
          <a:chOff x="0" y="0"/>
          <a:chExt cx="0" cy="0"/>
        </a:xfrm>
      </p:grpSpPr>
      <p:sp>
        <p:nvSpPr>
          <p:cNvPr id="4" name="Freeform: Shape 6">
            <a:extLst>
              <a:ext uri="{FF2B5EF4-FFF2-40B4-BE49-F238E27FC236}">
                <a16:creationId xmlns:a16="http://schemas.microsoft.com/office/drawing/2014/main" id="{A533F602-EEC9-45F6-8223-8C8F4914919D}"/>
              </a:ext>
            </a:extLst>
          </p:cNvPr>
          <p:cNvSpPr/>
          <p:nvPr userDrawn="1"/>
        </p:nvSpPr>
        <p:spPr>
          <a:xfrm>
            <a:off x="2121636" y="2070606"/>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5" name="Freeform: Shape 7">
            <a:extLst>
              <a:ext uri="{FF2B5EF4-FFF2-40B4-BE49-F238E27FC236}">
                <a16:creationId xmlns:a16="http://schemas.microsoft.com/office/drawing/2014/main" id="{08F73F8C-5CF8-4470-AE2B-8E6D7952FF3E}"/>
              </a:ext>
            </a:extLst>
          </p:cNvPr>
          <p:cNvSpPr/>
          <p:nvPr userDrawn="1"/>
        </p:nvSpPr>
        <p:spPr>
          <a:xfrm>
            <a:off x="4174867" y="207344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6" name="Freeform: Shape 8">
            <a:extLst>
              <a:ext uri="{FF2B5EF4-FFF2-40B4-BE49-F238E27FC236}">
                <a16:creationId xmlns:a16="http://schemas.microsoft.com/office/drawing/2014/main" id="{1299AD72-44AB-4D37-ABBB-9E295508DDB5}"/>
              </a:ext>
            </a:extLst>
          </p:cNvPr>
          <p:cNvSpPr/>
          <p:nvPr userDrawn="1"/>
        </p:nvSpPr>
        <p:spPr>
          <a:xfrm>
            <a:off x="6308379" y="206452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7" name="Freeform: Shape 9">
            <a:extLst>
              <a:ext uri="{FF2B5EF4-FFF2-40B4-BE49-F238E27FC236}">
                <a16:creationId xmlns:a16="http://schemas.microsoft.com/office/drawing/2014/main" id="{834981F1-A16D-4CA2-8001-0D2A65539268}"/>
              </a:ext>
            </a:extLst>
          </p:cNvPr>
          <p:cNvSpPr/>
          <p:nvPr userDrawn="1"/>
        </p:nvSpPr>
        <p:spPr>
          <a:xfrm>
            <a:off x="8407152" y="206898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31" name="Content placeholder 47" descr="Click icon to add picture">
            <a:extLst>
              <a:ext uri="{FF2B5EF4-FFF2-40B4-BE49-F238E27FC236}">
                <a16:creationId xmlns:a16="http://schemas.microsoft.com/office/drawing/2014/main" id="{7AA46292-B7E4-4DB5-85D0-C4F19D66F86C}"/>
              </a:ext>
            </a:extLst>
          </p:cNvPr>
          <p:cNvSpPr>
            <a:spLocks noGrp="1"/>
          </p:cNvSpPr>
          <p:nvPr>
            <p:ph type="body" sz="quarter" idx="27" hasCustomPrompt="1"/>
          </p:nvPr>
        </p:nvSpPr>
        <p:spPr>
          <a:xfrm>
            <a:off x="821770"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2" name="Content placeholder 47">
            <a:extLst>
              <a:ext uri="{FF2B5EF4-FFF2-40B4-BE49-F238E27FC236}">
                <a16:creationId xmlns:a16="http://schemas.microsoft.com/office/drawing/2014/main" id="{382E7D57-1A1A-432F-AEA9-9730DEE1572B}"/>
              </a:ext>
            </a:extLst>
          </p:cNvPr>
          <p:cNvSpPr>
            <a:spLocks noGrp="1"/>
          </p:cNvSpPr>
          <p:nvPr>
            <p:ph type="body" sz="quarter" idx="28" hasCustomPrompt="1"/>
          </p:nvPr>
        </p:nvSpPr>
        <p:spPr>
          <a:xfrm>
            <a:off x="912627"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3" name="Content placeholder 47" descr="Click icon to add picture">
            <a:extLst>
              <a:ext uri="{FF2B5EF4-FFF2-40B4-BE49-F238E27FC236}">
                <a16:creationId xmlns:a16="http://schemas.microsoft.com/office/drawing/2014/main" id="{E51F0384-440E-45B9-91E7-78CA13DE0B98}"/>
              </a:ext>
            </a:extLst>
          </p:cNvPr>
          <p:cNvSpPr>
            <a:spLocks noGrp="1"/>
          </p:cNvSpPr>
          <p:nvPr>
            <p:ph type="body" sz="quarter" idx="49" hasCustomPrompt="1"/>
          </p:nvPr>
        </p:nvSpPr>
        <p:spPr>
          <a:xfrm>
            <a:off x="2888314"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4" name="Content placeholder 47">
            <a:extLst>
              <a:ext uri="{FF2B5EF4-FFF2-40B4-BE49-F238E27FC236}">
                <a16:creationId xmlns:a16="http://schemas.microsoft.com/office/drawing/2014/main" id="{35EAE525-3692-40E8-894E-B19171FF64F6}"/>
              </a:ext>
            </a:extLst>
          </p:cNvPr>
          <p:cNvSpPr>
            <a:spLocks noGrp="1"/>
          </p:cNvSpPr>
          <p:nvPr>
            <p:ph type="body" sz="quarter" idx="50" hasCustomPrompt="1"/>
          </p:nvPr>
        </p:nvSpPr>
        <p:spPr>
          <a:xfrm>
            <a:off x="2979171"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5" name="Content placeholder 47" descr="Click icon to add picture">
            <a:extLst>
              <a:ext uri="{FF2B5EF4-FFF2-40B4-BE49-F238E27FC236}">
                <a16:creationId xmlns:a16="http://schemas.microsoft.com/office/drawing/2014/main" id="{847DC539-F391-4470-96EB-486AB02DADBB}"/>
              </a:ext>
            </a:extLst>
          </p:cNvPr>
          <p:cNvSpPr>
            <a:spLocks noGrp="1"/>
          </p:cNvSpPr>
          <p:nvPr>
            <p:ph type="body" sz="quarter" idx="51" hasCustomPrompt="1"/>
          </p:nvPr>
        </p:nvSpPr>
        <p:spPr>
          <a:xfrm>
            <a:off x="5073898"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6" name="Content placeholder 47">
            <a:extLst>
              <a:ext uri="{FF2B5EF4-FFF2-40B4-BE49-F238E27FC236}">
                <a16:creationId xmlns:a16="http://schemas.microsoft.com/office/drawing/2014/main" id="{50988645-D146-4AFE-B87D-279279577176}"/>
              </a:ext>
            </a:extLst>
          </p:cNvPr>
          <p:cNvSpPr>
            <a:spLocks noGrp="1"/>
          </p:cNvSpPr>
          <p:nvPr>
            <p:ph type="body" sz="quarter" idx="52" hasCustomPrompt="1"/>
          </p:nvPr>
        </p:nvSpPr>
        <p:spPr>
          <a:xfrm>
            <a:off x="5164755"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7" name="Content placeholder 47" descr="Click icon to add picture">
            <a:extLst>
              <a:ext uri="{FF2B5EF4-FFF2-40B4-BE49-F238E27FC236}">
                <a16:creationId xmlns:a16="http://schemas.microsoft.com/office/drawing/2014/main" id="{6712E8AC-14E0-42CC-8037-7C1D0E044B61}"/>
              </a:ext>
            </a:extLst>
          </p:cNvPr>
          <p:cNvSpPr>
            <a:spLocks noGrp="1"/>
          </p:cNvSpPr>
          <p:nvPr>
            <p:ph type="body" sz="quarter" idx="53" hasCustomPrompt="1"/>
          </p:nvPr>
        </p:nvSpPr>
        <p:spPr>
          <a:xfrm>
            <a:off x="7259482"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8" name="Content placeholder 47">
            <a:extLst>
              <a:ext uri="{FF2B5EF4-FFF2-40B4-BE49-F238E27FC236}">
                <a16:creationId xmlns:a16="http://schemas.microsoft.com/office/drawing/2014/main" id="{C68DF822-6F14-4839-BD33-6874C8136EE0}"/>
              </a:ext>
            </a:extLst>
          </p:cNvPr>
          <p:cNvSpPr>
            <a:spLocks noGrp="1"/>
          </p:cNvSpPr>
          <p:nvPr>
            <p:ph type="body" sz="quarter" idx="54" hasCustomPrompt="1"/>
          </p:nvPr>
        </p:nvSpPr>
        <p:spPr>
          <a:xfrm>
            <a:off x="7350339"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9" name="Content placeholder 47" descr="Click icon to add picture">
            <a:extLst>
              <a:ext uri="{FF2B5EF4-FFF2-40B4-BE49-F238E27FC236}">
                <a16:creationId xmlns:a16="http://schemas.microsoft.com/office/drawing/2014/main" id="{2D1F75C7-DA21-4400-B066-F38190B4F520}"/>
              </a:ext>
            </a:extLst>
          </p:cNvPr>
          <p:cNvSpPr>
            <a:spLocks noGrp="1"/>
          </p:cNvSpPr>
          <p:nvPr>
            <p:ph type="body" sz="quarter" idx="55" hasCustomPrompt="1"/>
          </p:nvPr>
        </p:nvSpPr>
        <p:spPr>
          <a:xfrm>
            <a:off x="9445066"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0" name="Content placeholder 47">
            <a:extLst>
              <a:ext uri="{FF2B5EF4-FFF2-40B4-BE49-F238E27FC236}">
                <a16:creationId xmlns:a16="http://schemas.microsoft.com/office/drawing/2014/main" id="{F7CF6BF0-A40D-4F18-B9DF-D9C4106065D2}"/>
              </a:ext>
            </a:extLst>
          </p:cNvPr>
          <p:cNvSpPr>
            <a:spLocks noGrp="1"/>
          </p:cNvSpPr>
          <p:nvPr>
            <p:ph type="body" sz="quarter" idx="56" hasCustomPrompt="1"/>
          </p:nvPr>
        </p:nvSpPr>
        <p:spPr>
          <a:xfrm>
            <a:off x="9535923"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41" name="Content placeholder 47">
            <a:extLst>
              <a:ext uri="{FF2B5EF4-FFF2-40B4-BE49-F238E27FC236}">
                <a16:creationId xmlns:a16="http://schemas.microsoft.com/office/drawing/2014/main" id="{95C6B2A2-937E-4C7D-92E3-8A105DD43A98}"/>
              </a:ext>
            </a:extLst>
          </p:cNvPr>
          <p:cNvSpPr>
            <a:spLocks noGrp="1"/>
          </p:cNvSpPr>
          <p:nvPr>
            <p:ph type="pic" sz="quarter" idx="57"/>
          </p:nvPr>
        </p:nvSpPr>
        <p:spPr>
          <a:xfrm>
            <a:off x="983282"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2" name="Content placeholder 47">
            <a:extLst>
              <a:ext uri="{FF2B5EF4-FFF2-40B4-BE49-F238E27FC236}">
                <a16:creationId xmlns:a16="http://schemas.microsoft.com/office/drawing/2014/main" id="{A9ECEF10-95EB-4F03-B3B1-8FC0E421618E}"/>
              </a:ext>
            </a:extLst>
          </p:cNvPr>
          <p:cNvSpPr>
            <a:spLocks noGrp="1"/>
          </p:cNvSpPr>
          <p:nvPr>
            <p:ph type="pic" sz="quarter" idx="58"/>
          </p:nvPr>
        </p:nvSpPr>
        <p:spPr>
          <a:xfrm>
            <a:off x="3109346"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3" name="Content placeholder 47">
            <a:extLst>
              <a:ext uri="{FF2B5EF4-FFF2-40B4-BE49-F238E27FC236}">
                <a16:creationId xmlns:a16="http://schemas.microsoft.com/office/drawing/2014/main" id="{12D92FE1-9874-49B8-8FDC-F903A4843015}"/>
              </a:ext>
            </a:extLst>
          </p:cNvPr>
          <p:cNvSpPr>
            <a:spLocks noGrp="1"/>
          </p:cNvSpPr>
          <p:nvPr>
            <p:ph type="pic" sz="quarter" idx="59"/>
          </p:nvPr>
        </p:nvSpPr>
        <p:spPr>
          <a:xfrm>
            <a:off x="5235410"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4" name="Content placeholder 47">
            <a:extLst>
              <a:ext uri="{FF2B5EF4-FFF2-40B4-BE49-F238E27FC236}">
                <a16:creationId xmlns:a16="http://schemas.microsoft.com/office/drawing/2014/main" id="{12070F52-AB91-476E-9FE0-5403568A11DD}"/>
              </a:ext>
            </a:extLst>
          </p:cNvPr>
          <p:cNvSpPr>
            <a:spLocks noGrp="1"/>
          </p:cNvSpPr>
          <p:nvPr>
            <p:ph type="pic" sz="quarter" idx="60"/>
          </p:nvPr>
        </p:nvSpPr>
        <p:spPr>
          <a:xfrm>
            <a:off x="7361474"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5" name="Content placeholder 47">
            <a:extLst>
              <a:ext uri="{FF2B5EF4-FFF2-40B4-BE49-F238E27FC236}">
                <a16:creationId xmlns:a16="http://schemas.microsoft.com/office/drawing/2014/main" id="{13AE459B-26D7-43FC-BE0B-EF7B119D7D40}"/>
              </a:ext>
            </a:extLst>
          </p:cNvPr>
          <p:cNvSpPr>
            <a:spLocks noGrp="1"/>
          </p:cNvSpPr>
          <p:nvPr>
            <p:ph type="pic" sz="quarter" idx="61"/>
          </p:nvPr>
        </p:nvSpPr>
        <p:spPr>
          <a:xfrm>
            <a:off x="9487536"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25" name="Title Placeholder 4">
            <a:extLst>
              <a:ext uri="{FF2B5EF4-FFF2-40B4-BE49-F238E27FC236}">
                <a16:creationId xmlns:a16="http://schemas.microsoft.com/office/drawing/2014/main" id="{C8ECEE37-7B17-4FD7-2612-FBD357E1041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solidFill>
                  <a:schemeClr val="accent6"/>
                </a:solidFill>
              </a:defRPr>
            </a:lvl1p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F7F2CD23-FF0B-8184-9F40-957043412F1C}"/>
              </a:ext>
            </a:extLst>
          </p:cNvPr>
          <p:cNvSpPr>
            <a:spLocks noGrp="1"/>
          </p:cNvSpPr>
          <p:nvPr>
            <p:ph type="ftr" sz="quarter" idx="62"/>
          </p:nvPr>
        </p:nvSpPr>
        <p:spPr/>
        <p:txBody>
          <a:bodyPr>
            <a:noAutofit/>
          </a:bodyPr>
          <a:lstStyle>
            <a:lvl1pPr>
              <a:defRPr>
                <a:solidFill>
                  <a:schemeClr val="accent6"/>
                </a:solidFill>
              </a:defRPr>
            </a:lvl1pPr>
          </a:lstStyle>
          <a:p>
            <a:r>
              <a:rPr lang="en-US"/>
              <a:t>Presentation title</a:t>
            </a:r>
            <a:endParaRPr lang="en-US" dirty="0"/>
          </a:p>
        </p:txBody>
      </p:sp>
      <p:sp>
        <p:nvSpPr>
          <p:cNvPr id="3" name="Slide Number Placeholder 2">
            <a:extLst>
              <a:ext uri="{FF2B5EF4-FFF2-40B4-BE49-F238E27FC236}">
                <a16:creationId xmlns:a16="http://schemas.microsoft.com/office/drawing/2014/main" id="{7876D293-58F2-B8E9-6576-2676F210D7CF}"/>
              </a:ext>
            </a:extLst>
          </p:cNvPr>
          <p:cNvSpPr>
            <a:spLocks noGrp="1"/>
          </p:cNvSpPr>
          <p:nvPr>
            <p:ph type="sldNum" sz="quarter" idx="63"/>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69331733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32" name="Content placeholder 47">
            <a:extLst>
              <a:ext uri="{FF2B5EF4-FFF2-40B4-BE49-F238E27FC236}">
                <a16:creationId xmlns:a16="http://schemas.microsoft.com/office/drawing/2014/main" id="{67FF6BA4-2B1B-4B51-9FE3-A67E3DCC3184}"/>
              </a:ext>
            </a:extLst>
          </p:cNvPr>
          <p:cNvSpPr>
            <a:spLocks noGrp="1"/>
          </p:cNvSpPr>
          <p:nvPr>
            <p:ph type="body" sz="quarter" idx="32" hasCustomPrompt="1"/>
          </p:nvPr>
        </p:nvSpPr>
        <p:spPr>
          <a:xfrm>
            <a:off x="838200"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0" name="Content placeholder 47">
            <a:extLst>
              <a:ext uri="{FF2B5EF4-FFF2-40B4-BE49-F238E27FC236}">
                <a16:creationId xmlns:a16="http://schemas.microsoft.com/office/drawing/2014/main" id="{88E2377A-ED6B-4D69-A9DC-647CB22A5204}"/>
              </a:ext>
            </a:extLst>
          </p:cNvPr>
          <p:cNvSpPr>
            <a:spLocks noGrp="1"/>
          </p:cNvSpPr>
          <p:nvPr>
            <p:ph type="body" sz="quarter" idx="50" hasCustomPrompt="1"/>
          </p:nvPr>
        </p:nvSpPr>
        <p:spPr>
          <a:xfrm>
            <a:off x="3000303" y="2929823"/>
            <a:ext cx="1867186" cy="2471878"/>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1" name="Content placeholder 47">
            <a:extLst>
              <a:ext uri="{FF2B5EF4-FFF2-40B4-BE49-F238E27FC236}">
                <a16:creationId xmlns:a16="http://schemas.microsoft.com/office/drawing/2014/main" id="{ECC27D7D-FA65-E93F-3C7E-AADBF7E0CC2C}"/>
              </a:ext>
            </a:extLst>
          </p:cNvPr>
          <p:cNvSpPr>
            <a:spLocks noGrp="1"/>
          </p:cNvSpPr>
          <p:nvPr>
            <p:ph type="body" sz="quarter" idx="51" hasCustomPrompt="1"/>
          </p:nvPr>
        </p:nvSpPr>
        <p:spPr>
          <a:xfrm>
            <a:off x="5164216"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3" name="Content placeholder 47">
            <a:extLst>
              <a:ext uri="{FF2B5EF4-FFF2-40B4-BE49-F238E27FC236}">
                <a16:creationId xmlns:a16="http://schemas.microsoft.com/office/drawing/2014/main" id="{DF5280E4-E86B-9E17-04A1-072A8148C3BD}"/>
              </a:ext>
            </a:extLst>
          </p:cNvPr>
          <p:cNvSpPr>
            <a:spLocks noGrp="1"/>
          </p:cNvSpPr>
          <p:nvPr>
            <p:ph type="body" sz="quarter" idx="52" hasCustomPrompt="1"/>
          </p:nvPr>
        </p:nvSpPr>
        <p:spPr>
          <a:xfrm>
            <a:off x="7326319"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7" name="Content placeholder 47">
            <a:extLst>
              <a:ext uri="{FF2B5EF4-FFF2-40B4-BE49-F238E27FC236}">
                <a16:creationId xmlns:a16="http://schemas.microsoft.com/office/drawing/2014/main" id="{42F4F0D3-AF64-7F92-FF1C-F5D1DC62A388}"/>
              </a:ext>
            </a:extLst>
          </p:cNvPr>
          <p:cNvSpPr>
            <a:spLocks noGrp="1"/>
          </p:cNvSpPr>
          <p:nvPr>
            <p:ph type="body" sz="quarter" idx="53" hasCustomPrompt="1"/>
          </p:nvPr>
        </p:nvSpPr>
        <p:spPr>
          <a:xfrm>
            <a:off x="9488424"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7" name="Content placeholder 47">
            <a:extLst>
              <a:ext uri="{FF2B5EF4-FFF2-40B4-BE49-F238E27FC236}">
                <a16:creationId xmlns:a16="http://schemas.microsoft.com/office/drawing/2014/main" id="{43D089D6-48B5-43AB-A887-EEF910BA9161}"/>
              </a:ext>
            </a:extLst>
          </p:cNvPr>
          <p:cNvSpPr>
            <a:spLocks noGrp="1"/>
          </p:cNvSpPr>
          <p:nvPr>
            <p:ph type="body" sz="quarter" idx="27" hasCustomPrompt="1"/>
          </p:nvPr>
        </p:nvSpPr>
        <p:spPr>
          <a:xfrm>
            <a:off x="838200"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4" name="Title Placeholder 4">
            <a:extLst>
              <a:ext uri="{FF2B5EF4-FFF2-40B4-BE49-F238E27FC236}">
                <a16:creationId xmlns:a16="http://schemas.microsoft.com/office/drawing/2014/main" id="{69ABDED2-7EB3-3ABE-90D0-E6C00F806D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solidFill>
                  <a:schemeClr val="accent6"/>
                </a:solidFill>
              </a:defRPr>
            </a:lvl1pPr>
          </a:lstStyle>
          <a:p>
            <a:r>
              <a:rPr lang="en-US"/>
              <a:t>Click to edit Master title style</a:t>
            </a:r>
            <a:endParaRPr lang="en-US" dirty="0"/>
          </a:p>
        </p:txBody>
      </p:sp>
      <p:sp>
        <p:nvSpPr>
          <p:cNvPr id="25" name="Content placeholder 47">
            <a:extLst>
              <a:ext uri="{FF2B5EF4-FFF2-40B4-BE49-F238E27FC236}">
                <a16:creationId xmlns:a16="http://schemas.microsoft.com/office/drawing/2014/main" id="{476A31DC-7395-007C-8BA1-C38E5B289CF5}"/>
              </a:ext>
            </a:extLst>
          </p:cNvPr>
          <p:cNvSpPr>
            <a:spLocks noGrp="1"/>
          </p:cNvSpPr>
          <p:nvPr>
            <p:ph type="body" sz="quarter" idx="46" hasCustomPrompt="1"/>
          </p:nvPr>
        </p:nvSpPr>
        <p:spPr>
          <a:xfrm>
            <a:off x="3000756"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6" name="Content placeholder 47">
            <a:extLst>
              <a:ext uri="{FF2B5EF4-FFF2-40B4-BE49-F238E27FC236}">
                <a16:creationId xmlns:a16="http://schemas.microsoft.com/office/drawing/2014/main" id="{35CE0786-D87B-DD89-C418-C53C1B7E610B}"/>
              </a:ext>
            </a:extLst>
          </p:cNvPr>
          <p:cNvSpPr>
            <a:spLocks noGrp="1"/>
          </p:cNvSpPr>
          <p:nvPr>
            <p:ph type="body" sz="quarter" idx="47" hasCustomPrompt="1"/>
          </p:nvPr>
        </p:nvSpPr>
        <p:spPr>
          <a:xfrm>
            <a:off x="5163312"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8" name="Content placeholder 47">
            <a:extLst>
              <a:ext uri="{FF2B5EF4-FFF2-40B4-BE49-F238E27FC236}">
                <a16:creationId xmlns:a16="http://schemas.microsoft.com/office/drawing/2014/main" id="{7C7F2E6C-1DCD-3C6A-4830-5BF230A3AAB2}"/>
              </a:ext>
            </a:extLst>
          </p:cNvPr>
          <p:cNvSpPr>
            <a:spLocks noGrp="1"/>
          </p:cNvSpPr>
          <p:nvPr>
            <p:ph type="body" sz="quarter" idx="48" hasCustomPrompt="1"/>
          </p:nvPr>
        </p:nvSpPr>
        <p:spPr>
          <a:xfrm>
            <a:off x="7325868"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9" name="Content placeholder 47">
            <a:extLst>
              <a:ext uri="{FF2B5EF4-FFF2-40B4-BE49-F238E27FC236}">
                <a16:creationId xmlns:a16="http://schemas.microsoft.com/office/drawing/2014/main" id="{56A87F6E-D6C5-8903-BC20-313810046034}"/>
              </a:ext>
            </a:extLst>
          </p:cNvPr>
          <p:cNvSpPr>
            <a:spLocks noGrp="1"/>
          </p:cNvSpPr>
          <p:nvPr>
            <p:ph type="body" sz="quarter" idx="49" hasCustomPrompt="1"/>
          </p:nvPr>
        </p:nvSpPr>
        <p:spPr>
          <a:xfrm>
            <a:off x="9488424"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11" name="Footer Placeholder 10">
            <a:extLst>
              <a:ext uri="{FF2B5EF4-FFF2-40B4-BE49-F238E27FC236}">
                <a16:creationId xmlns:a16="http://schemas.microsoft.com/office/drawing/2014/main" id="{7218367E-FDD8-A1F8-8E0F-A365771B85F7}"/>
              </a:ext>
            </a:extLst>
          </p:cNvPr>
          <p:cNvSpPr>
            <a:spLocks noGrp="1"/>
          </p:cNvSpPr>
          <p:nvPr>
            <p:ph type="ftr" sz="quarter" idx="54"/>
          </p:nvPr>
        </p:nvSpPr>
        <p:spPr/>
        <p:txBody>
          <a:bodyPr>
            <a:noAutofit/>
          </a:bodyPr>
          <a:lstStyle/>
          <a:p>
            <a:r>
              <a:rPr lang="en-US" noProof="0"/>
              <a:t>Presentation title</a:t>
            </a:r>
            <a:endParaRPr lang="en-US" noProof="0" dirty="0"/>
          </a:p>
        </p:txBody>
      </p:sp>
      <p:sp>
        <p:nvSpPr>
          <p:cNvPr id="12" name="Slide Number Placeholder 11">
            <a:extLst>
              <a:ext uri="{FF2B5EF4-FFF2-40B4-BE49-F238E27FC236}">
                <a16:creationId xmlns:a16="http://schemas.microsoft.com/office/drawing/2014/main" id="{77ECE300-0AB8-85A0-D4D3-B948DDA7B00F}"/>
              </a:ext>
            </a:extLst>
          </p:cNvPr>
          <p:cNvSpPr>
            <a:spLocks noGrp="1"/>
          </p:cNvSpPr>
          <p:nvPr>
            <p:ph type="sldNum" sz="quarter" idx="55"/>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264985920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66" name="Freeform: Shape 25">
            <a:extLst>
              <a:ext uri="{FF2B5EF4-FFF2-40B4-BE49-F238E27FC236}">
                <a16:creationId xmlns:a16="http://schemas.microsoft.com/office/drawing/2014/main" id="{D61EE2E4-C5DD-4944-B70C-8F0A3F741A59}"/>
              </a:ext>
            </a:extLst>
          </p:cNvPr>
          <p:cNvSpPr/>
          <p:nvPr userDrawn="1"/>
        </p:nvSpPr>
        <p:spPr>
          <a:xfrm>
            <a:off x="1295508" y="3039919"/>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67" name="Freeform: Shape 26">
            <a:extLst>
              <a:ext uri="{FF2B5EF4-FFF2-40B4-BE49-F238E27FC236}">
                <a16:creationId xmlns:a16="http://schemas.microsoft.com/office/drawing/2014/main" id="{91FA36A8-94E8-4069-B957-F7145D77BD5F}"/>
              </a:ext>
            </a:extLst>
          </p:cNvPr>
          <p:cNvSpPr/>
          <p:nvPr userDrawn="1"/>
        </p:nvSpPr>
        <p:spPr>
          <a:xfrm>
            <a:off x="3670763" y="1677046"/>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68" name="Freeform: Shape 27">
            <a:extLst>
              <a:ext uri="{FF2B5EF4-FFF2-40B4-BE49-F238E27FC236}">
                <a16:creationId xmlns:a16="http://schemas.microsoft.com/office/drawing/2014/main" id="{7D38D67C-B6B8-4EB2-BC07-4A8128F44D16}"/>
              </a:ext>
            </a:extLst>
          </p:cNvPr>
          <p:cNvSpPr/>
          <p:nvPr userDrawn="1"/>
        </p:nvSpPr>
        <p:spPr>
          <a:xfrm>
            <a:off x="4865676" y="3722308"/>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69" name="Freeform: Shape 28">
            <a:extLst>
              <a:ext uri="{FF2B5EF4-FFF2-40B4-BE49-F238E27FC236}">
                <a16:creationId xmlns:a16="http://schemas.microsoft.com/office/drawing/2014/main" id="{6B2E4C8C-D96E-4A66-A3D2-3580DACCF801}"/>
              </a:ext>
            </a:extLst>
          </p:cNvPr>
          <p:cNvSpPr/>
          <p:nvPr userDrawn="1"/>
        </p:nvSpPr>
        <p:spPr>
          <a:xfrm>
            <a:off x="7245668" y="3725411"/>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0" name="Freeform: Shape 29">
            <a:extLst>
              <a:ext uri="{FF2B5EF4-FFF2-40B4-BE49-F238E27FC236}">
                <a16:creationId xmlns:a16="http://schemas.microsoft.com/office/drawing/2014/main" id="{74E0B8B0-45C7-4733-BBDC-B82F9307E431}"/>
              </a:ext>
            </a:extLst>
          </p:cNvPr>
          <p:cNvSpPr/>
          <p:nvPr userDrawn="1"/>
        </p:nvSpPr>
        <p:spPr>
          <a:xfrm>
            <a:off x="8440729" y="1677046"/>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1" name="Freeform: Shape 30">
            <a:extLst>
              <a:ext uri="{FF2B5EF4-FFF2-40B4-BE49-F238E27FC236}">
                <a16:creationId xmlns:a16="http://schemas.microsoft.com/office/drawing/2014/main" id="{F0BBECC2-631C-4C53-A9E8-6C87D48A3B01}"/>
              </a:ext>
            </a:extLst>
          </p:cNvPr>
          <p:cNvSpPr/>
          <p:nvPr userDrawn="1"/>
        </p:nvSpPr>
        <p:spPr>
          <a:xfrm>
            <a:off x="1274779" y="1667026"/>
            <a:ext cx="7152768" cy="2736950"/>
          </a:xfrm>
          <a:custGeom>
            <a:avLst/>
            <a:gdLst>
              <a:gd name="connsiteX0" fmla="*/ 0 w 5958191"/>
              <a:gd name="connsiteY0" fmla="*/ 2052536 h 2733472"/>
              <a:gd name="connsiteX1" fmla="*/ 1186774 w 5958191"/>
              <a:gd name="connsiteY1" fmla="*/ 1361872 h 2733472"/>
              <a:gd name="connsiteX2" fmla="*/ 2368685 w 5958191"/>
              <a:gd name="connsiteY2" fmla="*/ 2057400 h 2733472"/>
              <a:gd name="connsiteX3" fmla="*/ 2378413 w 5958191"/>
              <a:gd name="connsiteY3" fmla="*/ 690664 h 2733472"/>
              <a:gd name="connsiteX4" fmla="*/ 3570051 w 5958191"/>
              <a:gd name="connsiteY4" fmla="*/ 0 h 2733472"/>
              <a:gd name="connsiteX5" fmla="*/ 4761689 w 5958191"/>
              <a:gd name="connsiteY5" fmla="*/ 680936 h 2733472"/>
              <a:gd name="connsiteX6" fmla="*/ 4756825 w 5958191"/>
              <a:gd name="connsiteY6" fmla="*/ 2052536 h 2733472"/>
              <a:gd name="connsiteX7" fmla="*/ 5958191 w 5958191"/>
              <a:gd name="connsiteY7" fmla="*/ 2733472 h 2733472"/>
              <a:gd name="connsiteX8" fmla="*/ 5958191 w 5958191"/>
              <a:gd name="connsiteY8" fmla="*/ 2733472 h 2733472"/>
              <a:gd name="connsiteX0" fmla="*/ 0 w 7159557"/>
              <a:gd name="connsiteY0" fmla="*/ 2052536 h 2733472"/>
              <a:gd name="connsiteX1" fmla="*/ 1186774 w 7159557"/>
              <a:gd name="connsiteY1" fmla="*/ 1361872 h 2733472"/>
              <a:gd name="connsiteX2" fmla="*/ 2368685 w 7159557"/>
              <a:gd name="connsiteY2" fmla="*/ 2057400 h 2733472"/>
              <a:gd name="connsiteX3" fmla="*/ 2378413 w 7159557"/>
              <a:gd name="connsiteY3" fmla="*/ 690664 h 2733472"/>
              <a:gd name="connsiteX4" fmla="*/ 3570051 w 7159557"/>
              <a:gd name="connsiteY4" fmla="*/ 0 h 2733472"/>
              <a:gd name="connsiteX5" fmla="*/ 4761689 w 7159557"/>
              <a:gd name="connsiteY5" fmla="*/ 680936 h 2733472"/>
              <a:gd name="connsiteX6" fmla="*/ 4756825 w 7159557"/>
              <a:gd name="connsiteY6" fmla="*/ 2052536 h 2733472"/>
              <a:gd name="connsiteX7" fmla="*/ 5958191 w 7159557"/>
              <a:gd name="connsiteY7" fmla="*/ 2733472 h 2733472"/>
              <a:gd name="connsiteX8" fmla="*/ 7159557 w 7159557"/>
              <a:gd name="connsiteY8" fmla="*/ 2067128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62264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57400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52536 h 2733472"/>
              <a:gd name="connsiteX0" fmla="*/ 0 w 7159556"/>
              <a:gd name="connsiteY0" fmla="*/ 2052536 h 2733472"/>
              <a:gd name="connsiteX1" fmla="*/ 1186774 w 7159556"/>
              <a:gd name="connsiteY1" fmla="*/ 1361872 h 2733472"/>
              <a:gd name="connsiteX2" fmla="*/ 2368685 w 7159556"/>
              <a:gd name="connsiteY2" fmla="*/ 2057400 h 2733472"/>
              <a:gd name="connsiteX3" fmla="*/ 2378413 w 7159556"/>
              <a:gd name="connsiteY3" fmla="*/ 690664 h 2733472"/>
              <a:gd name="connsiteX4" fmla="*/ 3570051 w 7159556"/>
              <a:gd name="connsiteY4" fmla="*/ 0 h 2733472"/>
              <a:gd name="connsiteX5" fmla="*/ 4761689 w 7159556"/>
              <a:gd name="connsiteY5" fmla="*/ 680936 h 2733472"/>
              <a:gd name="connsiteX6" fmla="*/ 4756825 w 7159556"/>
              <a:gd name="connsiteY6" fmla="*/ 2052536 h 2733472"/>
              <a:gd name="connsiteX7" fmla="*/ 5958191 w 7159556"/>
              <a:gd name="connsiteY7" fmla="*/ 2733472 h 2733472"/>
              <a:gd name="connsiteX8" fmla="*/ 7159556 w 7159556"/>
              <a:gd name="connsiteY8" fmla="*/ 2052536 h 2733472"/>
              <a:gd name="connsiteX0" fmla="*/ 0 w 7145649"/>
              <a:gd name="connsiteY0" fmla="*/ 2049060 h 2733472"/>
              <a:gd name="connsiteX1" fmla="*/ 1172867 w 7145649"/>
              <a:gd name="connsiteY1" fmla="*/ 1361872 h 2733472"/>
              <a:gd name="connsiteX2" fmla="*/ 2354778 w 7145649"/>
              <a:gd name="connsiteY2" fmla="*/ 2057400 h 2733472"/>
              <a:gd name="connsiteX3" fmla="*/ 2364506 w 7145649"/>
              <a:gd name="connsiteY3" fmla="*/ 690664 h 2733472"/>
              <a:gd name="connsiteX4" fmla="*/ 3556144 w 7145649"/>
              <a:gd name="connsiteY4" fmla="*/ 0 h 2733472"/>
              <a:gd name="connsiteX5" fmla="*/ 4747782 w 7145649"/>
              <a:gd name="connsiteY5" fmla="*/ 680936 h 2733472"/>
              <a:gd name="connsiteX6" fmla="*/ 4742918 w 7145649"/>
              <a:gd name="connsiteY6" fmla="*/ 2052536 h 2733472"/>
              <a:gd name="connsiteX7" fmla="*/ 5944284 w 7145649"/>
              <a:gd name="connsiteY7" fmla="*/ 2733472 h 2733472"/>
              <a:gd name="connsiteX8" fmla="*/ 7145649 w 7145649"/>
              <a:gd name="connsiteY8" fmla="*/ 2052536 h 2733472"/>
              <a:gd name="connsiteX0" fmla="*/ 0 w 7156079"/>
              <a:gd name="connsiteY0" fmla="*/ 2035152 h 2733472"/>
              <a:gd name="connsiteX1" fmla="*/ 1183297 w 7156079"/>
              <a:gd name="connsiteY1" fmla="*/ 1361872 h 2733472"/>
              <a:gd name="connsiteX2" fmla="*/ 2365208 w 7156079"/>
              <a:gd name="connsiteY2" fmla="*/ 205740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65208 w 7156079"/>
              <a:gd name="connsiteY2" fmla="*/ 205740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61731 w 7156079"/>
              <a:gd name="connsiteY2" fmla="*/ 2029586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82592 w 7156079"/>
              <a:gd name="connsiteY2" fmla="*/ 2033063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72162 w 7156079"/>
              <a:gd name="connsiteY2" fmla="*/ 202611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62966 h 2761286"/>
              <a:gd name="connsiteX1" fmla="*/ 1183297 w 7156079"/>
              <a:gd name="connsiteY1" fmla="*/ 1372302 h 2761286"/>
              <a:gd name="connsiteX2" fmla="*/ 2372162 w 7156079"/>
              <a:gd name="connsiteY2" fmla="*/ 2053924 h 2761286"/>
              <a:gd name="connsiteX3" fmla="*/ 2374936 w 7156079"/>
              <a:gd name="connsiteY3" fmla="*/ 718478 h 2761286"/>
              <a:gd name="connsiteX4" fmla="*/ 3577004 w 7156079"/>
              <a:gd name="connsiteY4" fmla="*/ 0 h 2761286"/>
              <a:gd name="connsiteX5" fmla="*/ 4758212 w 7156079"/>
              <a:gd name="connsiteY5" fmla="*/ 708750 h 2761286"/>
              <a:gd name="connsiteX6" fmla="*/ 4753348 w 7156079"/>
              <a:gd name="connsiteY6" fmla="*/ 2080350 h 2761286"/>
              <a:gd name="connsiteX7" fmla="*/ 5954714 w 7156079"/>
              <a:gd name="connsiteY7" fmla="*/ 2761286 h 2761286"/>
              <a:gd name="connsiteX8" fmla="*/ 7156079 w 7156079"/>
              <a:gd name="connsiteY8" fmla="*/ 2080350 h 2761286"/>
              <a:gd name="connsiteX0" fmla="*/ 0 w 7156079"/>
              <a:gd name="connsiteY0" fmla="*/ 2062966 h 2761286"/>
              <a:gd name="connsiteX1" fmla="*/ 1183297 w 7156079"/>
              <a:gd name="connsiteY1" fmla="*/ 1372302 h 2761286"/>
              <a:gd name="connsiteX2" fmla="*/ 2372162 w 7156079"/>
              <a:gd name="connsiteY2" fmla="*/ 2053924 h 2761286"/>
              <a:gd name="connsiteX3" fmla="*/ 2371460 w 7156079"/>
              <a:gd name="connsiteY3" fmla="*/ 708048 h 2761286"/>
              <a:gd name="connsiteX4" fmla="*/ 3577004 w 7156079"/>
              <a:gd name="connsiteY4" fmla="*/ 0 h 2761286"/>
              <a:gd name="connsiteX5" fmla="*/ 4758212 w 7156079"/>
              <a:gd name="connsiteY5" fmla="*/ 708750 h 2761286"/>
              <a:gd name="connsiteX6" fmla="*/ 4753348 w 7156079"/>
              <a:gd name="connsiteY6" fmla="*/ 2080350 h 2761286"/>
              <a:gd name="connsiteX7" fmla="*/ 5954714 w 7156079"/>
              <a:gd name="connsiteY7" fmla="*/ 2761286 h 2761286"/>
              <a:gd name="connsiteX8" fmla="*/ 7156079 w 7156079"/>
              <a:gd name="connsiteY8" fmla="*/ 2080350 h 2761286"/>
              <a:gd name="connsiteX0" fmla="*/ 0 w 7156079"/>
              <a:gd name="connsiteY0" fmla="*/ 2035152 h 2733472"/>
              <a:gd name="connsiteX1" fmla="*/ 1183297 w 7156079"/>
              <a:gd name="connsiteY1" fmla="*/ 1344488 h 2733472"/>
              <a:gd name="connsiteX2" fmla="*/ 2372162 w 7156079"/>
              <a:gd name="connsiteY2" fmla="*/ 2026110 h 2733472"/>
              <a:gd name="connsiteX3" fmla="*/ 2371460 w 7156079"/>
              <a:gd name="connsiteY3" fmla="*/ 680234 h 2733472"/>
              <a:gd name="connsiteX4" fmla="*/ 3573527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62967 h 2761287"/>
              <a:gd name="connsiteX1" fmla="*/ 1183297 w 7156079"/>
              <a:gd name="connsiteY1" fmla="*/ 1372303 h 2761287"/>
              <a:gd name="connsiteX2" fmla="*/ 2372162 w 7156079"/>
              <a:gd name="connsiteY2" fmla="*/ 2053925 h 2761287"/>
              <a:gd name="connsiteX3" fmla="*/ 2371460 w 7156079"/>
              <a:gd name="connsiteY3" fmla="*/ 708049 h 2761287"/>
              <a:gd name="connsiteX4" fmla="*/ 3563096 w 7156079"/>
              <a:gd name="connsiteY4" fmla="*/ 0 h 2761287"/>
              <a:gd name="connsiteX5" fmla="*/ 4758212 w 7156079"/>
              <a:gd name="connsiteY5" fmla="*/ 708751 h 2761287"/>
              <a:gd name="connsiteX6" fmla="*/ 4753348 w 7156079"/>
              <a:gd name="connsiteY6" fmla="*/ 2080351 h 2761287"/>
              <a:gd name="connsiteX7" fmla="*/ 5954714 w 7156079"/>
              <a:gd name="connsiteY7" fmla="*/ 2761287 h 2761287"/>
              <a:gd name="connsiteX8" fmla="*/ 7156079 w 7156079"/>
              <a:gd name="connsiteY8" fmla="*/ 2080351 h 2761287"/>
              <a:gd name="connsiteX0" fmla="*/ 0 w 7156079"/>
              <a:gd name="connsiteY0" fmla="*/ 2045583 h 2743903"/>
              <a:gd name="connsiteX1" fmla="*/ 1183297 w 7156079"/>
              <a:gd name="connsiteY1" fmla="*/ 1354919 h 2743903"/>
              <a:gd name="connsiteX2" fmla="*/ 2372162 w 7156079"/>
              <a:gd name="connsiteY2" fmla="*/ 2036541 h 2743903"/>
              <a:gd name="connsiteX3" fmla="*/ 2371460 w 7156079"/>
              <a:gd name="connsiteY3" fmla="*/ 690665 h 2743903"/>
              <a:gd name="connsiteX4" fmla="*/ 3563096 w 7156079"/>
              <a:gd name="connsiteY4" fmla="*/ 0 h 2743903"/>
              <a:gd name="connsiteX5" fmla="*/ 4758212 w 7156079"/>
              <a:gd name="connsiteY5" fmla="*/ 691367 h 2743903"/>
              <a:gd name="connsiteX6" fmla="*/ 4753348 w 7156079"/>
              <a:gd name="connsiteY6" fmla="*/ 2062967 h 2743903"/>
              <a:gd name="connsiteX7" fmla="*/ 5954714 w 7156079"/>
              <a:gd name="connsiteY7" fmla="*/ 2743903 h 2743903"/>
              <a:gd name="connsiteX8" fmla="*/ 7156079 w 7156079"/>
              <a:gd name="connsiteY8" fmla="*/ 2062967 h 2743903"/>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8212 w 7156079"/>
              <a:gd name="connsiteY5" fmla="*/ 698321 h 2750857"/>
              <a:gd name="connsiteX6" fmla="*/ 4753348 w 7156079"/>
              <a:gd name="connsiteY6" fmla="*/ 2069921 h 2750857"/>
              <a:gd name="connsiteX7" fmla="*/ 5954714 w 7156079"/>
              <a:gd name="connsiteY7" fmla="*/ 2750857 h 2750857"/>
              <a:gd name="connsiteX8" fmla="*/ 7156079 w 7156079"/>
              <a:gd name="connsiteY8" fmla="*/ 2069921 h 2750857"/>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1259 w 7156079"/>
              <a:gd name="connsiteY5" fmla="*/ 698321 h 2750857"/>
              <a:gd name="connsiteX6" fmla="*/ 4753348 w 7156079"/>
              <a:gd name="connsiteY6" fmla="*/ 2069921 h 2750857"/>
              <a:gd name="connsiteX7" fmla="*/ 5954714 w 7156079"/>
              <a:gd name="connsiteY7" fmla="*/ 2750857 h 2750857"/>
              <a:gd name="connsiteX8" fmla="*/ 7156079 w 7156079"/>
              <a:gd name="connsiteY8" fmla="*/ 2069921 h 2750857"/>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1259 w 7156079"/>
              <a:gd name="connsiteY5" fmla="*/ 698321 h 2750857"/>
              <a:gd name="connsiteX6" fmla="*/ 4742917 w 7156079"/>
              <a:gd name="connsiteY6" fmla="*/ 2062967 h 2750857"/>
              <a:gd name="connsiteX7" fmla="*/ 5954714 w 7156079"/>
              <a:gd name="connsiteY7" fmla="*/ 2750857 h 2750857"/>
              <a:gd name="connsiteX8" fmla="*/ 7156079 w 7156079"/>
              <a:gd name="connsiteY8" fmla="*/ 2069921 h 2750857"/>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42917 w 7156079"/>
              <a:gd name="connsiteY6" fmla="*/ 2062967 h 2736950"/>
              <a:gd name="connsiteX7" fmla="*/ 5954714 w 7156079"/>
              <a:gd name="connsiteY7" fmla="*/ 2736950 h 2736950"/>
              <a:gd name="connsiteX8" fmla="*/ 7156079 w 7156079"/>
              <a:gd name="connsiteY8" fmla="*/ 2069921 h 2736950"/>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60301 w 7156079"/>
              <a:gd name="connsiteY6" fmla="*/ 2052536 h 2736950"/>
              <a:gd name="connsiteX7" fmla="*/ 5954714 w 7156079"/>
              <a:gd name="connsiteY7" fmla="*/ 2736950 h 2736950"/>
              <a:gd name="connsiteX8" fmla="*/ 7156079 w 7156079"/>
              <a:gd name="connsiteY8" fmla="*/ 2069921 h 2736950"/>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42917 w 7156079"/>
              <a:gd name="connsiteY6" fmla="*/ 2052536 h 2736950"/>
              <a:gd name="connsiteX7" fmla="*/ 5954714 w 7156079"/>
              <a:gd name="connsiteY7" fmla="*/ 2736950 h 2736950"/>
              <a:gd name="connsiteX8" fmla="*/ 7156079 w 7156079"/>
              <a:gd name="connsiteY8" fmla="*/ 2069921 h 2736950"/>
              <a:gd name="connsiteX0" fmla="*/ 0 w 7135218"/>
              <a:gd name="connsiteY0" fmla="*/ 2052537 h 2736950"/>
              <a:gd name="connsiteX1" fmla="*/ 1183297 w 7135218"/>
              <a:gd name="connsiteY1" fmla="*/ 1361873 h 2736950"/>
              <a:gd name="connsiteX2" fmla="*/ 2372162 w 7135218"/>
              <a:gd name="connsiteY2" fmla="*/ 2043495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6014 h 2736950"/>
              <a:gd name="connsiteX0" fmla="*/ 0 w 7124788"/>
              <a:gd name="connsiteY0" fmla="*/ 2052537 h 2736950"/>
              <a:gd name="connsiteX1" fmla="*/ 1183297 w 7124788"/>
              <a:gd name="connsiteY1" fmla="*/ 1361873 h 2736950"/>
              <a:gd name="connsiteX2" fmla="*/ 2372162 w 7124788"/>
              <a:gd name="connsiteY2" fmla="*/ 2043495 h 2736950"/>
              <a:gd name="connsiteX3" fmla="*/ 2371460 w 7124788"/>
              <a:gd name="connsiteY3" fmla="*/ 697619 h 2736950"/>
              <a:gd name="connsiteX4" fmla="*/ 3559620 w 7124788"/>
              <a:gd name="connsiteY4" fmla="*/ 0 h 2736950"/>
              <a:gd name="connsiteX5" fmla="*/ 4751259 w 7124788"/>
              <a:gd name="connsiteY5" fmla="*/ 698321 h 2736950"/>
              <a:gd name="connsiteX6" fmla="*/ 4742917 w 7124788"/>
              <a:gd name="connsiteY6" fmla="*/ 2052536 h 2736950"/>
              <a:gd name="connsiteX7" fmla="*/ 5954714 w 7124788"/>
              <a:gd name="connsiteY7" fmla="*/ 2736950 h 2736950"/>
              <a:gd name="connsiteX8" fmla="*/ 7124788 w 7124788"/>
              <a:gd name="connsiteY8" fmla="*/ 2045583 h 2736950"/>
              <a:gd name="connsiteX0" fmla="*/ 0 w 7135218"/>
              <a:gd name="connsiteY0" fmla="*/ 2052537 h 2736950"/>
              <a:gd name="connsiteX1" fmla="*/ 1183297 w 7135218"/>
              <a:gd name="connsiteY1" fmla="*/ 1361873 h 2736950"/>
              <a:gd name="connsiteX2" fmla="*/ 2372162 w 7135218"/>
              <a:gd name="connsiteY2" fmla="*/ 2043495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35218"/>
              <a:gd name="connsiteY0" fmla="*/ 2052537 h 2736950"/>
              <a:gd name="connsiteX1" fmla="*/ 1183297 w 7135218"/>
              <a:gd name="connsiteY1" fmla="*/ 1361873 h 2736950"/>
              <a:gd name="connsiteX2" fmla="*/ 2376070 w 7135218"/>
              <a:gd name="connsiteY2" fmla="*/ 2055218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35218"/>
              <a:gd name="connsiteY0" fmla="*/ 2067128 h 2736950"/>
              <a:gd name="connsiteX1" fmla="*/ 1183297 w 7135218"/>
              <a:gd name="connsiteY1" fmla="*/ 1361873 h 2736950"/>
              <a:gd name="connsiteX2" fmla="*/ 2376070 w 7135218"/>
              <a:gd name="connsiteY2" fmla="*/ 2055218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59537"/>
              <a:gd name="connsiteY0" fmla="*/ 2062264 h 2736950"/>
              <a:gd name="connsiteX1" fmla="*/ 1207616 w 7159537"/>
              <a:gd name="connsiteY1" fmla="*/ 1361873 h 2736950"/>
              <a:gd name="connsiteX2" fmla="*/ 2400389 w 7159537"/>
              <a:gd name="connsiteY2" fmla="*/ 2055218 h 2736950"/>
              <a:gd name="connsiteX3" fmla="*/ 2395779 w 7159537"/>
              <a:gd name="connsiteY3" fmla="*/ 697619 h 2736950"/>
              <a:gd name="connsiteX4" fmla="*/ 3583939 w 7159537"/>
              <a:gd name="connsiteY4" fmla="*/ 0 h 2736950"/>
              <a:gd name="connsiteX5" fmla="*/ 4775578 w 7159537"/>
              <a:gd name="connsiteY5" fmla="*/ 698321 h 2736950"/>
              <a:gd name="connsiteX6" fmla="*/ 4767236 w 7159537"/>
              <a:gd name="connsiteY6" fmla="*/ 2052536 h 2736950"/>
              <a:gd name="connsiteX7" fmla="*/ 5979033 w 7159537"/>
              <a:gd name="connsiteY7" fmla="*/ 2736950 h 2736950"/>
              <a:gd name="connsiteX8" fmla="*/ 7159537 w 7159537"/>
              <a:gd name="connsiteY8" fmla="*/ 2052536 h 2736950"/>
              <a:gd name="connsiteX0" fmla="*/ 0 w 7149809"/>
              <a:gd name="connsiteY0" fmla="*/ 2071991 h 2736950"/>
              <a:gd name="connsiteX1" fmla="*/ 1197888 w 7149809"/>
              <a:gd name="connsiteY1" fmla="*/ 1361873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22208 w 7149809"/>
              <a:gd name="connsiteY1" fmla="*/ 1357009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7344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7344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2480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2480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5823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7093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70930 w 7149809"/>
              <a:gd name="connsiteY5" fmla="*/ 698321 h 2736950"/>
              <a:gd name="connsiteX6" fmla="*/ 4757508 w 7149809"/>
              <a:gd name="connsiteY6" fmla="*/ 2047456 h 2736950"/>
              <a:gd name="connsiteX7" fmla="*/ 5969305 w 7149809"/>
              <a:gd name="connsiteY7" fmla="*/ 2736950 h 2736950"/>
              <a:gd name="connsiteX8" fmla="*/ 7149809 w 7149809"/>
              <a:gd name="connsiteY8" fmla="*/ 2052536 h 2736950"/>
              <a:gd name="connsiteX0" fmla="*/ 0 w 7152768"/>
              <a:gd name="connsiteY0" fmla="*/ 2063113 h 2736950"/>
              <a:gd name="connsiteX1" fmla="*/ 1197659 w 7152768"/>
              <a:gd name="connsiteY1" fmla="*/ 1371385 h 2736950"/>
              <a:gd name="connsiteX2" fmla="*/ 2393620 w 7152768"/>
              <a:gd name="connsiteY2" fmla="*/ 2055218 h 2736950"/>
              <a:gd name="connsiteX3" fmla="*/ 2389010 w 7152768"/>
              <a:gd name="connsiteY3" fmla="*/ 697619 h 2736950"/>
              <a:gd name="connsiteX4" fmla="*/ 3577170 w 7152768"/>
              <a:gd name="connsiteY4" fmla="*/ 0 h 2736950"/>
              <a:gd name="connsiteX5" fmla="*/ 4773889 w 7152768"/>
              <a:gd name="connsiteY5" fmla="*/ 698321 h 2736950"/>
              <a:gd name="connsiteX6" fmla="*/ 4760467 w 7152768"/>
              <a:gd name="connsiteY6" fmla="*/ 2047456 h 2736950"/>
              <a:gd name="connsiteX7" fmla="*/ 5972264 w 7152768"/>
              <a:gd name="connsiteY7" fmla="*/ 2736950 h 2736950"/>
              <a:gd name="connsiteX8" fmla="*/ 7152768 w 7152768"/>
              <a:gd name="connsiteY8" fmla="*/ 2052536 h 2736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52768" h="2736950">
                <a:moveTo>
                  <a:pt x="0" y="2063113"/>
                </a:moveTo>
                <a:cubicBezTo>
                  <a:pt x="405781" y="1831271"/>
                  <a:pt x="752967" y="1616359"/>
                  <a:pt x="1197659" y="1371385"/>
                </a:cubicBezTo>
                <a:lnTo>
                  <a:pt x="2393620" y="2055218"/>
                </a:lnTo>
                <a:cubicBezTo>
                  <a:pt x="2396863" y="1599639"/>
                  <a:pt x="2385767" y="1153198"/>
                  <a:pt x="2389010" y="697619"/>
                </a:cubicBezTo>
                <a:lnTo>
                  <a:pt x="3577170" y="0"/>
                </a:lnTo>
                <a:lnTo>
                  <a:pt x="4773889" y="698321"/>
                </a:lnTo>
                <a:cubicBezTo>
                  <a:pt x="4772268" y="1155521"/>
                  <a:pt x="4762088" y="1590256"/>
                  <a:pt x="4760467" y="2047456"/>
                </a:cubicBezTo>
                <a:lnTo>
                  <a:pt x="5972264" y="2736950"/>
                </a:lnTo>
                <a:lnTo>
                  <a:pt x="7152768" y="2052536"/>
                </a:lnTo>
              </a:path>
            </a:pathLst>
          </a:custGeom>
          <a:noFill/>
          <a:ln w="38100" cap="flat" cmpd="sng" algn="ctr">
            <a:solidFill>
              <a:schemeClr val="accent6">
                <a:lumMod val="10000"/>
                <a:lumOff val="90000"/>
              </a:schemeClr>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2" name="Freeform: Shape 31">
            <a:extLst>
              <a:ext uri="{FF2B5EF4-FFF2-40B4-BE49-F238E27FC236}">
                <a16:creationId xmlns:a16="http://schemas.microsoft.com/office/drawing/2014/main" id="{274DD645-8640-45D5-9B60-F31EC01D3CC0}"/>
              </a:ext>
            </a:extLst>
          </p:cNvPr>
          <p:cNvSpPr/>
          <p:nvPr userDrawn="1"/>
        </p:nvSpPr>
        <p:spPr>
          <a:xfrm>
            <a:off x="8440979" y="1677475"/>
            <a:ext cx="2373549" cy="2062264"/>
          </a:xfrm>
          <a:custGeom>
            <a:avLst/>
            <a:gdLst>
              <a:gd name="connsiteX0" fmla="*/ 2373549 w 2373549"/>
              <a:gd name="connsiteY0" fmla="*/ 680936 h 2062264"/>
              <a:gd name="connsiteX1" fmla="*/ 1186774 w 2373549"/>
              <a:gd name="connsiteY1" fmla="*/ 0 h 2062264"/>
              <a:gd name="connsiteX2" fmla="*/ 0 w 2373549"/>
              <a:gd name="connsiteY2" fmla="*/ 690664 h 2062264"/>
              <a:gd name="connsiteX3" fmla="*/ 0 w 2373549"/>
              <a:gd name="connsiteY3" fmla="*/ 2062264 h 2062264"/>
            </a:gdLst>
            <a:ahLst/>
            <a:cxnLst>
              <a:cxn ang="0">
                <a:pos x="connsiteX0" y="connsiteY0"/>
              </a:cxn>
              <a:cxn ang="0">
                <a:pos x="connsiteX1" y="connsiteY1"/>
              </a:cxn>
              <a:cxn ang="0">
                <a:pos x="connsiteX2" y="connsiteY2"/>
              </a:cxn>
              <a:cxn ang="0">
                <a:pos x="connsiteX3" y="connsiteY3"/>
              </a:cxn>
            </a:cxnLst>
            <a:rect l="l" t="t" r="r" b="b"/>
            <a:pathLst>
              <a:path w="2373549" h="2062264">
                <a:moveTo>
                  <a:pt x="2373549" y="680936"/>
                </a:moveTo>
                <a:lnTo>
                  <a:pt x="1186774" y="0"/>
                </a:lnTo>
                <a:lnTo>
                  <a:pt x="0" y="690664"/>
                </a:lnTo>
                <a:lnTo>
                  <a:pt x="0" y="2062264"/>
                </a:lnTo>
              </a:path>
            </a:pathLst>
          </a:custGeom>
          <a:noFill/>
          <a:ln w="38100" cap="flat" cmpd="sng" algn="ctr">
            <a:solidFill>
              <a:schemeClr val="accent6">
                <a:lumMod val="10000"/>
                <a:lumOff val="90000"/>
              </a:schemeClr>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3" name="Freeform: Shape 34">
            <a:extLst>
              <a:ext uri="{FF2B5EF4-FFF2-40B4-BE49-F238E27FC236}">
                <a16:creationId xmlns:a16="http://schemas.microsoft.com/office/drawing/2014/main" id="{71C09F09-7119-47FD-8E60-E4A92C9A3119}"/>
              </a:ext>
            </a:extLst>
          </p:cNvPr>
          <p:cNvSpPr/>
          <p:nvPr userDrawn="1"/>
        </p:nvSpPr>
        <p:spPr>
          <a:xfrm flipH="1">
            <a:off x="10715501" y="2243467"/>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4" name="Freeform: Shape 45">
            <a:extLst>
              <a:ext uri="{FF2B5EF4-FFF2-40B4-BE49-F238E27FC236}">
                <a16:creationId xmlns:a16="http://schemas.microsoft.com/office/drawing/2014/main" id="{E99BCE04-19B9-4541-925F-AC59CF760E7F}"/>
              </a:ext>
            </a:extLst>
          </p:cNvPr>
          <p:cNvSpPr/>
          <p:nvPr userDrawn="1"/>
        </p:nvSpPr>
        <p:spPr>
          <a:xfrm flipH="1">
            <a:off x="9534557" y="1571099"/>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5" name="Freeform: Shape 46">
            <a:extLst>
              <a:ext uri="{FF2B5EF4-FFF2-40B4-BE49-F238E27FC236}">
                <a16:creationId xmlns:a16="http://schemas.microsoft.com/office/drawing/2014/main" id="{F2B610BB-26F6-44A5-B7DB-CEEDCAE916ED}"/>
              </a:ext>
            </a:extLst>
          </p:cNvPr>
          <p:cNvSpPr/>
          <p:nvPr userDrawn="1"/>
        </p:nvSpPr>
        <p:spPr>
          <a:xfrm flipH="1">
            <a:off x="8328171" y="2258376"/>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6" name="Freeform: Shape 47">
            <a:extLst>
              <a:ext uri="{FF2B5EF4-FFF2-40B4-BE49-F238E27FC236}">
                <a16:creationId xmlns:a16="http://schemas.microsoft.com/office/drawing/2014/main" id="{C979636C-DE09-47B7-8972-BAE28DFA91DF}"/>
              </a:ext>
            </a:extLst>
          </p:cNvPr>
          <p:cNvSpPr/>
          <p:nvPr userDrawn="1"/>
        </p:nvSpPr>
        <p:spPr>
          <a:xfrm flipH="1">
            <a:off x="8333460" y="3610854"/>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7" name="Freeform: Shape 48">
            <a:extLst>
              <a:ext uri="{FF2B5EF4-FFF2-40B4-BE49-F238E27FC236}">
                <a16:creationId xmlns:a16="http://schemas.microsoft.com/office/drawing/2014/main" id="{01B12467-C508-4D89-94B3-6D23C6199703}"/>
              </a:ext>
            </a:extLst>
          </p:cNvPr>
          <p:cNvSpPr/>
          <p:nvPr userDrawn="1"/>
        </p:nvSpPr>
        <p:spPr>
          <a:xfrm flipH="1">
            <a:off x="7146016" y="429086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8" name="Freeform: Shape 49">
            <a:extLst>
              <a:ext uri="{FF2B5EF4-FFF2-40B4-BE49-F238E27FC236}">
                <a16:creationId xmlns:a16="http://schemas.microsoft.com/office/drawing/2014/main" id="{9EA72422-90A8-454F-8133-112CD2B85BEA}"/>
              </a:ext>
            </a:extLst>
          </p:cNvPr>
          <p:cNvSpPr/>
          <p:nvPr userDrawn="1"/>
        </p:nvSpPr>
        <p:spPr>
          <a:xfrm flipH="1">
            <a:off x="5937847" y="361339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9" name="Freeform: Shape 50">
            <a:extLst>
              <a:ext uri="{FF2B5EF4-FFF2-40B4-BE49-F238E27FC236}">
                <a16:creationId xmlns:a16="http://schemas.microsoft.com/office/drawing/2014/main" id="{3C67727D-D0D9-4CA6-99EE-0B89D465A706}"/>
              </a:ext>
            </a:extLst>
          </p:cNvPr>
          <p:cNvSpPr/>
          <p:nvPr userDrawn="1"/>
        </p:nvSpPr>
        <p:spPr>
          <a:xfrm flipH="1">
            <a:off x="5951993" y="225130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0" name="Freeform: Shape 51">
            <a:extLst>
              <a:ext uri="{FF2B5EF4-FFF2-40B4-BE49-F238E27FC236}">
                <a16:creationId xmlns:a16="http://schemas.microsoft.com/office/drawing/2014/main" id="{C88A67D0-B01F-4CC8-B248-2CF85911F456}"/>
              </a:ext>
            </a:extLst>
          </p:cNvPr>
          <p:cNvSpPr/>
          <p:nvPr userDrawn="1"/>
        </p:nvSpPr>
        <p:spPr>
          <a:xfrm flipH="1">
            <a:off x="4778156" y="1565771"/>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1" name="Freeform: Shape 52">
            <a:extLst>
              <a:ext uri="{FF2B5EF4-FFF2-40B4-BE49-F238E27FC236}">
                <a16:creationId xmlns:a16="http://schemas.microsoft.com/office/drawing/2014/main" id="{DBF6CA39-E979-4287-833E-20A9B455F7D6}"/>
              </a:ext>
            </a:extLst>
          </p:cNvPr>
          <p:cNvSpPr/>
          <p:nvPr userDrawn="1"/>
        </p:nvSpPr>
        <p:spPr>
          <a:xfrm flipH="1">
            <a:off x="3565843" y="2247823"/>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2" name="Freeform: Shape 53">
            <a:extLst>
              <a:ext uri="{FF2B5EF4-FFF2-40B4-BE49-F238E27FC236}">
                <a16:creationId xmlns:a16="http://schemas.microsoft.com/office/drawing/2014/main" id="{9EAA4E60-7510-4920-A426-5630491CFAC2}"/>
              </a:ext>
            </a:extLst>
          </p:cNvPr>
          <p:cNvSpPr/>
          <p:nvPr userDrawn="1"/>
        </p:nvSpPr>
        <p:spPr>
          <a:xfrm flipH="1">
            <a:off x="3565952" y="361339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3" name="Freeform: Shape 54">
            <a:extLst>
              <a:ext uri="{FF2B5EF4-FFF2-40B4-BE49-F238E27FC236}">
                <a16:creationId xmlns:a16="http://schemas.microsoft.com/office/drawing/2014/main" id="{322F7ECD-1942-42EE-B5E0-FC1E0206BFFD}"/>
              </a:ext>
            </a:extLst>
          </p:cNvPr>
          <p:cNvSpPr/>
          <p:nvPr userDrawn="1"/>
        </p:nvSpPr>
        <p:spPr>
          <a:xfrm flipH="1">
            <a:off x="2386318" y="2962784"/>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4" name="Freeform: Shape 55">
            <a:extLst>
              <a:ext uri="{FF2B5EF4-FFF2-40B4-BE49-F238E27FC236}">
                <a16:creationId xmlns:a16="http://schemas.microsoft.com/office/drawing/2014/main" id="{2465D6BD-72DA-4C13-97C2-7CF8D7F2F0C4}"/>
              </a:ext>
            </a:extLst>
          </p:cNvPr>
          <p:cNvSpPr/>
          <p:nvPr userDrawn="1"/>
        </p:nvSpPr>
        <p:spPr>
          <a:xfrm flipH="1">
            <a:off x="1190302" y="361221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5" name="Content placeholder 47" descr="Click icon to add picture">
            <a:extLst>
              <a:ext uri="{FF2B5EF4-FFF2-40B4-BE49-F238E27FC236}">
                <a16:creationId xmlns:a16="http://schemas.microsoft.com/office/drawing/2014/main" id="{E7C6BEEA-1766-44A1-A28D-2E817DBF2267}"/>
              </a:ext>
            </a:extLst>
          </p:cNvPr>
          <p:cNvSpPr>
            <a:spLocks noGrp="1"/>
          </p:cNvSpPr>
          <p:nvPr>
            <p:ph type="body" sz="quarter" idx="27" hasCustomPrompt="1"/>
          </p:nvPr>
        </p:nvSpPr>
        <p:spPr>
          <a:xfrm>
            <a:off x="1507136" y="3865003"/>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86" name="Content placeholder 47">
            <a:extLst>
              <a:ext uri="{FF2B5EF4-FFF2-40B4-BE49-F238E27FC236}">
                <a16:creationId xmlns:a16="http://schemas.microsoft.com/office/drawing/2014/main" id="{597D4D7A-8D7E-492C-8795-D491CF53B5FA}"/>
              </a:ext>
            </a:extLst>
          </p:cNvPr>
          <p:cNvSpPr>
            <a:spLocks noGrp="1"/>
          </p:cNvSpPr>
          <p:nvPr>
            <p:ph type="body" sz="quarter" idx="28" hasCustomPrompt="1"/>
          </p:nvPr>
        </p:nvSpPr>
        <p:spPr>
          <a:xfrm>
            <a:off x="1507136" y="4447079"/>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87" name="Content placeholder 47" descr="Click icon to add picture">
            <a:extLst>
              <a:ext uri="{FF2B5EF4-FFF2-40B4-BE49-F238E27FC236}">
                <a16:creationId xmlns:a16="http://schemas.microsoft.com/office/drawing/2014/main" id="{A7396594-2DE7-4DB9-B6B4-92F63F06EFCF}"/>
              </a:ext>
            </a:extLst>
          </p:cNvPr>
          <p:cNvSpPr>
            <a:spLocks noGrp="1"/>
          </p:cNvSpPr>
          <p:nvPr>
            <p:ph type="body" sz="quarter" idx="38" hasCustomPrompt="1"/>
          </p:nvPr>
        </p:nvSpPr>
        <p:spPr>
          <a:xfrm>
            <a:off x="3889942" y="2355643"/>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88" name="Content placeholder 47">
            <a:extLst>
              <a:ext uri="{FF2B5EF4-FFF2-40B4-BE49-F238E27FC236}">
                <a16:creationId xmlns:a16="http://schemas.microsoft.com/office/drawing/2014/main" id="{CC680CF7-ED60-4FFF-B04E-B24ECDDD3512}"/>
              </a:ext>
            </a:extLst>
          </p:cNvPr>
          <p:cNvSpPr>
            <a:spLocks noGrp="1"/>
          </p:cNvSpPr>
          <p:nvPr>
            <p:ph type="body" sz="quarter" idx="39" hasCustomPrompt="1"/>
          </p:nvPr>
        </p:nvSpPr>
        <p:spPr>
          <a:xfrm>
            <a:off x="3889942" y="2937719"/>
            <a:ext cx="1877575" cy="506399"/>
          </a:xfrm>
          <a:prstGeom prst="rect">
            <a:avLst/>
          </a:prstGeom>
        </p:spPr>
        <p:txBody>
          <a:bodyPr>
            <a:noAutofit/>
          </a:bodyPr>
          <a:lstStyle>
            <a:lvl1pPr marL="0" indent="0" algn="ctr">
              <a:lnSpc>
                <a:spcPct val="90000"/>
              </a:lnSpc>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89" name="Content placeholder 47" descr="Click icon to add picture">
            <a:extLst>
              <a:ext uri="{FF2B5EF4-FFF2-40B4-BE49-F238E27FC236}">
                <a16:creationId xmlns:a16="http://schemas.microsoft.com/office/drawing/2014/main" id="{042E6E66-3835-45DF-80D9-C4AFDF3401FF}"/>
              </a:ext>
            </a:extLst>
          </p:cNvPr>
          <p:cNvSpPr>
            <a:spLocks noGrp="1"/>
          </p:cNvSpPr>
          <p:nvPr>
            <p:ph type="body" sz="quarter" idx="40" hasCustomPrompt="1"/>
          </p:nvPr>
        </p:nvSpPr>
        <p:spPr>
          <a:xfrm>
            <a:off x="5107230" y="4469081"/>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0" name="Content placeholder 47">
            <a:extLst>
              <a:ext uri="{FF2B5EF4-FFF2-40B4-BE49-F238E27FC236}">
                <a16:creationId xmlns:a16="http://schemas.microsoft.com/office/drawing/2014/main" id="{A6E85C70-1784-4A0C-8897-EDE98D39BC01}"/>
              </a:ext>
            </a:extLst>
          </p:cNvPr>
          <p:cNvSpPr>
            <a:spLocks noGrp="1"/>
          </p:cNvSpPr>
          <p:nvPr>
            <p:ph type="body" sz="quarter" idx="41" hasCustomPrompt="1"/>
          </p:nvPr>
        </p:nvSpPr>
        <p:spPr>
          <a:xfrm>
            <a:off x="5107230" y="5051157"/>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91" name="Content placeholder 47" descr="Click icon to add picture">
            <a:extLst>
              <a:ext uri="{FF2B5EF4-FFF2-40B4-BE49-F238E27FC236}">
                <a16:creationId xmlns:a16="http://schemas.microsoft.com/office/drawing/2014/main" id="{4CD55BC2-05D0-49CB-B0A5-C96ACB411B57}"/>
              </a:ext>
            </a:extLst>
          </p:cNvPr>
          <p:cNvSpPr>
            <a:spLocks noGrp="1"/>
          </p:cNvSpPr>
          <p:nvPr>
            <p:ph type="body" sz="quarter" idx="42" hasCustomPrompt="1"/>
          </p:nvPr>
        </p:nvSpPr>
        <p:spPr>
          <a:xfrm>
            <a:off x="7501941" y="4469081"/>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2" name="Content placeholder 47">
            <a:extLst>
              <a:ext uri="{FF2B5EF4-FFF2-40B4-BE49-F238E27FC236}">
                <a16:creationId xmlns:a16="http://schemas.microsoft.com/office/drawing/2014/main" id="{49DB7120-2F2C-4F89-AA8C-ABC4F3FF25F3}"/>
              </a:ext>
            </a:extLst>
          </p:cNvPr>
          <p:cNvSpPr>
            <a:spLocks noGrp="1"/>
          </p:cNvSpPr>
          <p:nvPr>
            <p:ph type="body" sz="quarter" idx="43" hasCustomPrompt="1"/>
          </p:nvPr>
        </p:nvSpPr>
        <p:spPr>
          <a:xfrm>
            <a:off x="7501941" y="5051157"/>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93" name="Content placeholder 47" descr="Click icon to add picture">
            <a:extLst>
              <a:ext uri="{FF2B5EF4-FFF2-40B4-BE49-F238E27FC236}">
                <a16:creationId xmlns:a16="http://schemas.microsoft.com/office/drawing/2014/main" id="{AEB1F7BA-7D83-4C23-A72B-82DF9377E9C3}"/>
              </a:ext>
            </a:extLst>
          </p:cNvPr>
          <p:cNvSpPr>
            <a:spLocks noGrp="1"/>
          </p:cNvSpPr>
          <p:nvPr>
            <p:ph type="body" sz="quarter" idx="44" hasCustomPrompt="1"/>
          </p:nvPr>
        </p:nvSpPr>
        <p:spPr>
          <a:xfrm>
            <a:off x="8734718" y="2355643"/>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4" name="Content placeholder 47">
            <a:extLst>
              <a:ext uri="{FF2B5EF4-FFF2-40B4-BE49-F238E27FC236}">
                <a16:creationId xmlns:a16="http://schemas.microsoft.com/office/drawing/2014/main" id="{7C32F3EB-1AC3-40E9-B66D-ADB19CC74F0F}"/>
              </a:ext>
            </a:extLst>
          </p:cNvPr>
          <p:cNvSpPr>
            <a:spLocks noGrp="1"/>
          </p:cNvSpPr>
          <p:nvPr>
            <p:ph type="body" sz="quarter" idx="45" hasCustomPrompt="1"/>
          </p:nvPr>
        </p:nvSpPr>
        <p:spPr>
          <a:xfrm>
            <a:off x="8734718" y="2937719"/>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2" name="Title 1">
            <a:extLst>
              <a:ext uri="{FF2B5EF4-FFF2-40B4-BE49-F238E27FC236}">
                <a16:creationId xmlns:a16="http://schemas.microsoft.com/office/drawing/2014/main" id="{667E7569-B8BF-39D0-D742-EF98B83E4E1D}"/>
              </a:ext>
            </a:extLst>
          </p:cNvPr>
          <p:cNvSpPr>
            <a:spLocks noGrp="1"/>
          </p:cNvSpPr>
          <p:nvPr>
            <p:ph type="title"/>
          </p:nvPr>
        </p:nvSpPr>
        <p:spPr>
          <a:xfrm>
            <a:off x="578914" y="726705"/>
            <a:ext cx="10515600" cy="1205058"/>
          </a:xfrm>
        </p:spPr>
        <p:txBody>
          <a:bodyPr anchor="t">
            <a:noAutofit/>
          </a:bodyPr>
          <a:lstStyle>
            <a:lvl1pPr algn="l">
              <a:defRPr>
                <a:solidFill>
                  <a:schemeClr val="accent6"/>
                </a:solidFill>
              </a:defRPr>
            </a:lvl1p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9FC159C7-D006-5B5F-1FEA-689C432B8C8C}"/>
              </a:ext>
            </a:extLst>
          </p:cNvPr>
          <p:cNvSpPr>
            <a:spLocks noGrp="1"/>
          </p:cNvSpPr>
          <p:nvPr>
            <p:ph type="ftr" sz="quarter" idx="46"/>
          </p:nvPr>
        </p:nvSpPr>
        <p:spPr/>
        <p:txBody>
          <a:bodyPr>
            <a:noAutofit/>
          </a:bodyPr>
          <a:lstStyle>
            <a:lvl1pPr>
              <a:defRPr>
                <a:solidFill>
                  <a:schemeClr val="accent6"/>
                </a:solidFill>
              </a:defRPr>
            </a:lvl1pPr>
          </a:lstStyle>
          <a:p>
            <a:r>
              <a:rPr lang="en-US"/>
              <a:t>Presentation title</a:t>
            </a:r>
            <a:endParaRPr lang="en-US" dirty="0"/>
          </a:p>
        </p:txBody>
      </p:sp>
      <p:sp>
        <p:nvSpPr>
          <p:cNvPr id="4" name="Slide Number Placeholder 3">
            <a:extLst>
              <a:ext uri="{FF2B5EF4-FFF2-40B4-BE49-F238E27FC236}">
                <a16:creationId xmlns:a16="http://schemas.microsoft.com/office/drawing/2014/main" id="{4F0EBABD-E264-2C96-1139-289A712F35B7}"/>
              </a:ext>
            </a:extLst>
          </p:cNvPr>
          <p:cNvSpPr>
            <a:spLocks noGrp="1"/>
          </p:cNvSpPr>
          <p:nvPr>
            <p:ph type="sldNum" sz="quarter" idx="47"/>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59088099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7" name="Freeform: Shape 19">
            <a:extLst>
              <a:ext uri="{FF2B5EF4-FFF2-40B4-BE49-F238E27FC236}">
                <a16:creationId xmlns:a16="http://schemas.microsoft.com/office/drawing/2014/main" id="{F38B75F8-75D4-4B41-B7C7-433032DD0A6F}"/>
              </a:ext>
            </a:extLst>
          </p:cNvPr>
          <p:cNvSpPr/>
          <p:nvPr userDrawn="1"/>
        </p:nvSpPr>
        <p:spPr>
          <a:xfrm flipH="1">
            <a:off x="769290" y="491100"/>
            <a:ext cx="1886361" cy="221318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8" name="Freeform: Shape 24">
            <a:extLst>
              <a:ext uri="{FF2B5EF4-FFF2-40B4-BE49-F238E27FC236}">
                <a16:creationId xmlns:a16="http://schemas.microsoft.com/office/drawing/2014/main" id="{671D1224-EDDC-4900-92DC-13608D44C524}"/>
              </a:ext>
            </a:extLst>
          </p:cNvPr>
          <p:cNvSpPr/>
          <p:nvPr userDrawn="1"/>
        </p:nvSpPr>
        <p:spPr>
          <a:xfrm flipH="1">
            <a:off x="783145" y="4057904"/>
            <a:ext cx="1886359" cy="221318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5" name="Freeform 14">
            <a:extLst>
              <a:ext uri="{FF2B5EF4-FFF2-40B4-BE49-F238E27FC236}">
                <a16:creationId xmlns:a16="http://schemas.microsoft.com/office/drawing/2014/main" id="{635A9E44-4E60-1AD1-0B85-72422683B48A}"/>
              </a:ext>
            </a:extLst>
          </p:cNvPr>
          <p:cNvSpPr/>
          <p:nvPr userDrawn="1"/>
        </p:nvSpPr>
        <p:spPr>
          <a:xfrm flipH="1">
            <a:off x="0" y="3709992"/>
            <a:ext cx="1157948" cy="1502830"/>
          </a:xfrm>
          <a:custGeom>
            <a:avLst/>
            <a:gdLst>
              <a:gd name="connsiteX0" fmla="*/ 638572 w 1157948"/>
              <a:gd name="connsiteY0" fmla="*/ 0 h 1502830"/>
              <a:gd name="connsiteX1" fmla="*/ 0 w 1157948"/>
              <a:gd name="connsiteY1" fmla="*/ 378385 h 1502830"/>
              <a:gd name="connsiteX2" fmla="*/ 0 w 1157948"/>
              <a:gd name="connsiteY2" fmla="*/ 1129800 h 1502830"/>
              <a:gd name="connsiteX3" fmla="*/ 640317 w 1157948"/>
              <a:gd name="connsiteY3" fmla="*/ 1502830 h 1502830"/>
              <a:gd name="connsiteX4" fmla="*/ 1157948 w 1157948"/>
              <a:gd name="connsiteY4" fmla="*/ 1200968 h 1502830"/>
              <a:gd name="connsiteX5" fmla="*/ 1157948 w 1157948"/>
              <a:gd name="connsiteY5" fmla="*/ 304639 h 1502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7948" h="1502830">
                <a:moveTo>
                  <a:pt x="638572" y="0"/>
                </a:moveTo>
                <a:lnTo>
                  <a:pt x="0" y="378385"/>
                </a:lnTo>
                <a:lnTo>
                  <a:pt x="0" y="1129800"/>
                </a:lnTo>
                <a:lnTo>
                  <a:pt x="640317" y="1502830"/>
                </a:lnTo>
                <a:lnTo>
                  <a:pt x="1157948" y="1200968"/>
                </a:lnTo>
                <a:lnTo>
                  <a:pt x="1157948" y="304639"/>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21" name="Subtitle 47" descr="Click icon to add picture">
            <a:extLst>
              <a:ext uri="{FF2B5EF4-FFF2-40B4-BE49-F238E27FC236}">
                <a16:creationId xmlns:a16="http://schemas.microsoft.com/office/drawing/2014/main" id="{0C7786BA-5E56-47AA-AE47-4EC07A0D4FA1}"/>
              </a:ext>
            </a:extLst>
          </p:cNvPr>
          <p:cNvSpPr>
            <a:spLocks noGrp="1"/>
          </p:cNvSpPr>
          <p:nvPr>
            <p:ph type="body" sz="quarter" idx="27" hasCustomPrompt="1"/>
          </p:nvPr>
        </p:nvSpPr>
        <p:spPr>
          <a:xfrm>
            <a:off x="4550705" y="3625598"/>
            <a:ext cx="2653545" cy="587964"/>
          </a:xfrm>
          <a:prstGeom prst="rect">
            <a:avLst/>
          </a:prstGeom>
        </p:spPr>
        <p:txBody>
          <a:bodyPr anchor="b">
            <a:noAutofit/>
          </a:bodyPr>
          <a:lstStyle>
            <a:lvl1pPr marL="0" indent="0" algn="l">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3" name="Content placeholder 47">
            <a:extLst>
              <a:ext uri="{FF2B5EF4-FFF2-40B4-BE49-F238E27FC236}">
                <a16:creationId xmlns:a16="http://schemas.microsoft.com/office/drawing/2014/main" id="{880214CF-87DD-476A-9B2E-A58DB313A61A}"/>
              </a:ext>
            </a:extLst>
          </p:cNvPr>
          <p:cNvSpPr>
            <a:spLocks noGrp="1"/>
          </p:cNvSpPr>
          <p:nvPr>
            <p:ph type="body" sz="quarter" idx="28" hasCustomPrompt="1"/>
          </p:nvPr>
        </p:nvSpPr>
        <p:spPr>
          <a:xfrm>
            <a:off x="4550705" y="4246516"/>
            <a:ext cx="2653545" cy="1727103"/>
          </a:xfrm>
          <a:prstGeom prst="rect">
            <a:avLst/>
          </a:prstGeom>
        </p:spPr>
        <p:txBody>
          <a:bodyPr>
            <a:noAutofit/>
          </a:bodyPr>
          <a:lstStyle>
            <a:lvl1pPr marL="0" indent="0" algn="l">
              <a:lnSpc>
                <a:spcPct val="100000"/>
              </a:lnSpc>
              <a:spcBef>
                <a:spcPts val="0"/>
              </a:spcBef>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7" name="Picture placeholder">
            <a:extLst>
              <a:ext uri="{FF2B5EF4-FFF2-40B4-BE49-F238E27FC236}">
                <a16:creationId xmlns:a16="http://schemas.microsoft.com/office/drawing/2014/main" id="{264CF63C-079E-41AA-AA9A-762A765E699F}"/>
              </a:ext>
            </a:extLst>
          </p:cNvPr>
          <p:cNvSpPr>
            <a:spLocks noGrp="1"/>
          </p:cNvSpPr>
          <p:nvPr>
            <p:ph type="pic" sz="quarter" idx="51"/>
          </p:nvPr>
        </p:nvSpPr>
        <p:spPr>
          <a:xfrm>
            <a:off x="1788170" y="2296125"/>
            <a:ext cx="1886360" cy="2144668"/>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17" name="Title 1">
            <a:extLst>
              <a:ext uri="{FF2B5EF4-FFF2-40B4-BE49-F238E27FC236}">
                <a16:creationId xmlns:a16="http://schemas.microsoft.com/office/drawing/2014/main" id="{D041C638-CBB8-1159-9AF8-B5D14CC7BE0F}"/>
              </a:ext>
            </a:extLst>
          </p:cNvPr>
          <p:cNvSpPr>
            <a:spLocks noGrp="1"/>
          </p:cNvSpPr>
          <p:nvPr>
            <p:ph type="title"/>
          </p:nvPr>
        </p:nvSpPr>
        <p:spPr>
          <a:xfrm>
            <a:off x="4550704" y="1690878"/>
            <a:ext cx="6599429" cy="1325563"/>
          </a:xfrm>
        </p:spPr>
        <p:txBody>
          <a:bodyPr anchor="b">
            <a:noAutofit/>
          </a:bodyPr>
          <a:lstStyle>
            <a:lvl1pPr>
              <a:defRPr>
                <a:solidFill>
                  <a:schemeClr val="accent6"/>
                </a:solidFill>
              </a:defRPr>
            </a:lvl1pPr>
          </a:lstStyle>
          <a:p>
            <a:r>
              <a:rPr lang="en-US"/>
              <a:t>Click to edit Master title style</a:t>
            </a:r>
            <a:endParaRPr lang="en-US" dirty="0"/>
          </a:p>
        </p:txBody>
      </p:sp>
      <p:sp>
        <p:nvSpPr>
          <p:cNvPr id="18" name="Subtitle 47" descr="Click icon to add picture">
            <a:extLst>
              <a:ext uri="{FF2B5EF4-FFF2-40B4-BE49-F238E27FC236}">
                <a16:creationId xmlns:a16="http://schemas.microsoft.com/office/drawing/2014/main" id="{3C2C4001-E56F-4174-01AA-4630360BFF48}"/>
              </a:ext>
            </a:extLst>
          </p:cNvPr>
          <p:cNvSpPr>
            <a:spLocks noGrp="1"/>
          </p:cNvSpPr>
          <p:nvPr>
            <p:ph type="body" sz="quarter" idx="52" hasCustomPrompt="1"/>
          </p:nvPr>
        </p:nvSpPr>
        <p:spPr>
          <a:xfrm>
            <a:off x="7811506" y="3625598"/>
            <a:ext cx="2653545" cy="587964"/>
          </a:xfrm>
          <a:prstGeom prst="rect">
            <a:avLst/>
          </a:prstGeom>
        </p:spPr>
        <p:txBody>
          <a:bodyPr anchor="b">
            <a:noAutofit/>
          </a:bodyPr>
          <a:lstStyle>
            <a:lvl1pPr marL="0" indent="0" algn="l">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02DFC856-C546-62E9-220F-7A668D349056}"/>
              </a:ext>
            </a:extLst>
          </p:cNvPr>
          <p:cNvSpPr>
            <a:spLocks noGrp="1"/>
          </p:cNvSpPr>
          <p:nvPr>
            <p:ph type="body" sz="quarter" idx="53" hasCustomPrompt="1"/>
          </p:nvPr>
        </p:nvSpPr>
        <p:spPr>
          <a:xfrm>
            <a:off x="7811506" y="4246516"/>
            <a:ext cx="2653545" cy="1727103"/>
          </a:xfrm>
          <a:prstGeom prst="rect">
            <a:avLst/>
          </a:prstGeom>
        </p:spPr>
        <p:txBody>
          <a:bodyPr>
            <a:noAutofit/>
          </a:bodyPr>
          <a:lstStyle>
            <a:lvl1pPr marL="0" indent="0" algn="l">
              <a:lnSpc>
                <a:spcPct val="100000"/>
              </a:lnSpc>
              <a:spcBef>
                <a:spcPts val="0"/>
              </a:spcBef>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 name="Slide Number Placeholder 5">
            <a:extLst>
              <a:ext uri="{FF2B5EF4-FFF2-40B4-BE49-F238E27FC236}">
                <a16:creationId xmlns:a16="http://schemas.microsoft.com/office/drawing/2014/main" id="{F507335A-F59E-2A6C-D2D6-F10391DA8D69}"/>
              </a:ext>
            </a:extLst>
          </p:cNvPr>
          <p:cNvSpPr>
            <a:spLocks noGrp="1"/>
          </p:cNvSpPr>
          <p:nvPr>
            <p:ph type="sldNum" sz="quarter" idx="55"/>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61364637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15" name="Freeform 14">
            <a:extLst>
              <a:ext uri="{FF2B5EF4-FFF2-40B4-BE49-F238E27FC236}">
                <a16:creationId xmlns:a16="http://schemas.microsoft.com/office/drawing/2014/main" id="{F946AB17-3782-8412-C51A-DE10A0637453}"/>
              </a:ext>
            </a:extLst>
          </p:cNvPr>
          <p:cNvSpPr/>
          <p:nvPr userDrawn="1"/>
        </p:nvSpPr>
        <p:spPr>
          <a:xfrm>
            <a:off x="0" y="2860787"/>
            <a:ext cx="2361029" cy="3676532"/>
          </a:xfrm>
          <a:custGeom>
            <a:avLst/>
            <a:gdLst>
              <a:gd name="connsiteX0" fmla="*/ 773997 w 2361029"/>
              <a:gd name="connsiteY0" fmla="*/ 0 h 3676532"/>
              <a:gd name="connsiteX1" fmla="*/ 2361029 w 2361029"/>
              <a:gd name="connsiteY1" fmla="*/ 925683 h 3676532"/>
              <a:gd name="connsiteX2" fmla="*/ 2361029 w 2361029"/>
              <a:gd name="connsiteY2" fmla="*/ 2763949 h 3676532"/>
              <a:gd name="connsiteX3" fmla="*/ 769661 w 2361029"/>
              <a:gd name="connsiteY3" fmla="*/ 3676532 h 3676532"/>
              <a:gd name="connsiteX4" fmla="*/ 0 w 2361029"/>
              <a:gd name="connsiteY4" fmla="*/ 3234717 h 3676532"/>
              <a:gd name="connsiteX5" fmla="*/ 0 w 2361029"/>
              <a:gd name="connsiteY5" fmla="*/ 446885 h 3676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61029" h="3676532">
                <a:moveTo>
                  <a:pt x="773997" y="0"/>
                </a:moveTo>
                <a:lnTo>
                  <a:pt x="2361029" y="925683"/>
                </a:lnTo>
                <a:lnTo>
                  <a:pt x="2361029" y="2763949"/>
                </a:lnTo>
                <a:lnTo>
                  <a:pt x="769661" y="3676532"/>
                </a:lnTo>
                <a:lnTo>
                  <a:pt x="0" y="3234717"/>
                </a:lnTo>
                <a:lnTo>
                  <a:pt x="0" y="446885"/>
                </a:ln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6" name="Freeform 15">
            <a:extLst>
              <a:ext uri="{FF2B5EF4-FFF2-40B4-BE49-F238E27FC236}">
                <a16:creationId xmlns:a16="http://schemas.microsoft.com/office/drawing/2014/main" id="{2BA5A58B-9440-7DAB-E7D7-3143B049FBAC}"/>
              </a:ext>
            </a:extLst>
          </p:cNvPr>
          <p:cNvSpPr/>
          <p:nvPr userDrawn="1"/>
        </p:nvSpPr>
        <p:spPr>
          <a:xfrm flipH="1">
            <a:off x="1014233" y="5253270"/>
            <a:ext cx="1710765" cy="1593273"/>
          </a:xfrm>
          <a:custGeom>
            <a:avLst/>
            <a:gdLst>
              <a:gd name="connsiteX0" fmla="*/ 852873 w 1710765"/>
              <a:gd name="connsiteY0" fmla="*/ 0 h 1593273"/>
              <a:gd name="connsiteX1" fmla="*/ 0 w 1710765"/>
              <a:gd name="connsiteY1" fmla="*/ 494134 h 1593273"/>
              <a:gd name="connsiteX2" fmla="*/ 0 w 1710765"/>
              <a:gd name="connsiteY2" fmla="*/ 1475410 h 1593273"/>
              <a:gd name="connsiteX3" fmla="*/ 206916 w 1710765"/>
              <a:gd name="connsiteY3" fmla="*/ 1593273 h 1593273"/>
              <a:gd name="connsiteX4" fmla="*/ 1502835 w 1710765"/>
              <a:gd name="connsiteY4" fmla="*/ 1593273 h 1593273"/>
              <a:gd name="connsiteX5" fmla="*/ 1709418 w 1710765"/>
              <a:gd name="connsiteY5" fmla="*/ 1475480 h 1593273"/>
              <a:gd name="connsiteX6" fmla="*/ 1710407 w 1710765"/>
              <a:gd name="connsiteY6" fmla="*/ 491803 h 1593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0765" h="1593273">
                <a:moveTo>
                  <a:pt x="852873" y="0"/>
                </a:moveTo>
                <a:lnTo>
                  <a:pt x="0" y="494134"/>
                </a:lnTo>
                <a:lnTo>
                  <a:pt x="0" y="1475410"/>
                </a:lnTo>
                <a:lnTo>
                  <a:pt x="206916" y="1593273"/>
                </a:lnTo>
                <a:lnTo>
                  <a:pt x="1502835" y="1593273"/>
                </a:lnTo>
                <a:lnTo>
                  <a:pt x="1709418" y="1475480"/>
                </a:lnTo>
                <a:cubicBezTo>
                  <a:pt x="1707864" y="1146834"/>
                  <a:pt x="1711961" y="820449"/>
                  <a:pt x="1710407" y="491803"/>
                </a:cubicBez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22" name="Content Placeholder 47" descr="Click icon to add picture">
            <a:extLst>
              <a:ext uri="{FF2B5EF4-FFF2-40B4-BE49-F238E27FC236}">
                <a16:creationId xmlns:a16="http://schemas.microsoft.com/office/drawing/2014/main" id="{95ADF367-2619-4E00-AB82-8FFF41D0E5C2}"/>
              </a:ext>
            </a:extLst>
          </p:cNvPr>
          <p:cNvSpPr>
            <a:spLocks noGrp="1"/>
          </p:cNvSpPr>
          <p:nvPr>
            <p:ph type="body" sz="quarter" idx="27" hasCustomPrompt="1"/>
          </p:nvPr>
        </p:nvSpPr>
        <p:spPr>
          <a:xfrm>
            <a:off x="5271609" y="1025236"/>
            <a:ext cx="5162709" cy="420683"/>
          </a:xfrm>
          <a:prstGeom prst="rect">
            <a:avLst/>
          </a:prstGeom>
        </p:spPr>
        <p:txBody>
          <a:bodyPr anchor="b">
            <a:noAutofit/>
          </a:bodyPr>
          <a:lstStyle>
            <a:lvl1pPr marL="0" indent="0" algn="l">
              <a:lnSpc>
                <a:spcPct val="100000"/>
              </a:lnSpc>
              <a:buNone/>
              <a:defRPr sz="1800" b="1"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3" name="Content Placeholder 47">
            <a:extLst>
              <a:ext uri="{FF2B5EF4-FFF2-40B4-BE49-F238E27FC236}">
                <a16:creationId xmlns:a16="http://schemas.microsoft.com/office/drawing/2014/main" id="{8CEB04CE-793E-47B4-8D80-9B82864F2CDF}"/>
              </a:ext>
            </a:extLst>
          </p:cNvPr>
          <p:cNvSpPr>
            <a:spLocks noGrp="1"/>
          </p:cNvSpPr>
          <p:nvPr>
            <p:ph type="body" sz="quarter" idx="28" hasCustomPrompt="1"/>
          </p:nvPr>
        </p:nvSpPr>
        <p:spPr>
          <a:xfrm>
            <a:off x="5271608" y="1469069"/>
            <a:ext cx="5162709" cy="1506166"/>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4" name="Content Placeholder 47" descr="Click icon to add picture">
            <a:extLst>
              <a:ext uri="{FF2B5EF4-FFF2-40B4-BE49-F238E27FC236}">
                <a16:creationId xmlns:a16="http://schemas.microsoft.com/office/drawing/2014/main" id="{067BF8FD-2643-4122-BE3E-63F413244ECB}"/>
              </a:ext>
            </a:extLst>
          </p:cNvPr>
          <p:cNvSpPr>
            <a:spLocks noGrp="1"/>
          </p:cNvSpPr>
          <p:nvPr>
            <p:ph type="body" sz="quarter" idx="29" hasCustomPrompt="1"/>
          </p:nvPr>
        </p:nvSpPr>
        <p:spPr>
          <a:xfrm>
            <a:off x="5271609" y="2984685"/>
            <a:ext cx="5162709" cy="420683"/>
          </a:xfrm>
          <a:prstGeom prst="rect">
            <a:avLst/>
          </a:prstGeom>
        </p:spPr>
        <p:txBody>
          <a:bodyPr anchor="b">
            <a:noAutofit/>
          </a:bodyPr>
          <a:lstStyle>
            <a:lvl1pPr marL="0" indent="0" algn="l">
              <a:lnSpc>
                <a:spcPct val="100000"/>
              </a:lnSpc>
              <a:buNone/>
              <a:defRPr sz="1800" b="1"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6" name="Content Placeholder 47" descr="Click icon to add picture">
            <a:extLst>
              <a:ext uri="{FF2B5EF4-FFF2-40B4-BE49-F238E27FC236}">
                <a16:creationId xmlns:a16="http://schemas.microsoft.com/office/drawing/2014/main" id="{02260D10-FEA1-48A7-B544-FAEEAECF5DE2}"/>
              </a:ext>
            </a:extLst>
          </p:cNvPr>
          <p:cNvSpPr>
            <a:spLocks noGrp="1"/>
          </p:cNvSpPr>
          <p:nvPr>
            <p:ph type="body" sz="quarter" idx="31" hasCustomPrompt="1"/>
          </p:nvPr>
        </p:nvSpPr>
        <p:spPr>
          <a:xfrm>
            <a:off x="5271607" y="4597473"/>
            <a:ext cx="5162709" cy="421399"/>
          </a:xfrm>
          <a:prstGeom prst="rect">
            <a:avLst/>
          </a:prstGeom>
        </p:spPr>
        <p:txBody>
          <a:bodyPr anchor="b">
            <a:noAutofit/>
          </a:bodyPr>
          <a:lstStyle>
            <a:lvl1pPr marL="0" indent="0" algn="l">
              <a:lnSpc>
                <a:spcPct val="100000"/>
              </a:lnSpc>
              <a:buNone/>
              <a:defRPr sz="1800" b="1"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64584B30-8BCF-4D75-8A6C-FD82347CC7B6}"/>
              </a:ext>
            </a:extLst>
          </p:cNvPr>
          <p:cNvSpPr>
            <a:spLocks noGrp="1"/>
          </p:cNvSpPr>
          <p:nvPr>
            <p:ph type="body" sz="quarter" idx="34" hasCustomPrompt="1"/>
          </p:nvPr>
        </p:nvSpPr>
        <p:spPr>
          <a:xfrm>
            <a:off x="5271608" y="3419684"/>
            <a:ext cx="5162709" cy="1177789"/>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8" name="Content Placeholder 47">
            <a:extLst>
              <a:ext uri="{FF2B5EF4-FFF2-40B4-BE49-F238E27FC236}">
                <a16:creationId xmlns:a16="http://schemas.microsoft.com/office/drawing/2014/main" id="{A4A25056-27FA-4039-ACFA-6624F778712A}"/>
              </a:ext>
            </a:extLst>
          </p:cNvPr>
          <p:cNvSpPr>
            <a:spLocks noGrp="1"/>
          </p:cNvSpPr>
          <p:nvPr>
            <p:ph type="body" sz="quarter" idx="35" hasCustomPrompt="1"/>
          </p:nvPr>
        </p:nvSpPr>
        <p:spPr>
          <a:xfrm>
            <a:off x="5271608" y="5041922"/>
            <a:ext cx="5162709" cy="1635938"/>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7" name="Freeform: Shape 24">
            <a:extLst>
              <a:ext uri="{FF2B5EF4-FFF2-40B4-BE49-F238E27FC236}">
                <a16:creationId xmlns:a16="http://schemas.microsoft.com/office/drawing/2014/main" id="{A23F9759-CF52-CE45-5E22-9678534685A7}"/>
              </a:ext>
            </a:extLst>
          </p:cNvPr>
          <p:cNvSpPr/>
          <p:nvPr userDrawn="1"/>
        </p:nvSpPr>
        <p:spPr>
          <a:xfrm flipH="1">
            <a:off x="2631891" y="4699053"/>
            <a:ext cx="668814" cy="784693"/>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6" name="Title 5">
            <a:extLst>
              <a:ext uri="{FF2B5EF4-FFF2-40B4-BE49-F238E27FC236}">
                <a16:creationId xmlns:a16="http://schemas.microsoft.com/office/drawing/2014/main" id="{5D84FCC1-368D-680C-31AA-597C3AAF4232}"/>
              </a:ext>
            </a:extLst>
          </p:cNvPr>
          <p:cNvSpPr>
            <a:spLocks noGrp="1"/>
          </p:cNvSpPr>
          <p:nvPr>
            <p:ph type="title"/>
          </p:nvPr>
        </p:nvSpPr>
        <p:spPr>
          <a:xfrm>
            <a:off x="502665" y="707105"/>
            <a:ext cx="3994173" cy="2277580"/>
          </a:xfrm>
        </p:spPr>
        <p:txBody>
          <a:bodyPr anchor="t">
            <a:noAutofit/>
          </a:bodyPr>
          <a:lstStyle>
            <a:lvl1pPr>
              <a:defRPr>
                <a:solidFill>
                  <a:schemeClr val="accent6"/>
                </a:solidFill>
              </a:defRPr>
            </a:lvl1pPr>
          </a:lstStyle>
          <a:p>
            <a:r>
              <a:rPr lang="en-US"/>
              <a:t>Click to edit Master title style</a:t>
            </a:r>
            <a:endParaRPr lang="en-US" dirty="0"/>
          </a:p>
        </p:txBody>
      </p:sp>
      <p:sp>
        <p:nvSpPr>
          <p:cNvPr id="18" name="Picture Placeholder 2">
            <a:extLst>
              <a:ext uri="{FF2B5EF4-FFF2-40B4-BE49-F238E27FC236}">
                <a16:creationId xmlns:a16="http://schemas.microsoft.com/office/drawing/2014/main" id="{E53E8C9F-CD73-30CD-1F24-20F2E6149D58}"/>
              </a:ext>
            </a:extLst>
          </p:cNvPr>
          <p:cNvSpPr>
            <a:spLocks noGrp="1"/>
          </p:cNvSpPr>
          <p:nvPr>
            <p:ph type="pic" sz="quarter" idx="36"/>
          </p:nvPr>
        </p:nvSpPr>
        <p:spPr>
          <a:xfrm>
            <a:off x="4734172" y="1141669"/>
            <a:ext cx="507778"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solidFill>
                  <a:schemeClr val="accent6"/>
                </a:solidFill>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19" name="Picture Placeholder 2">
            <a:extLst>
              <a:ext uri="{FF2B5EF4-FFF2-40B4-BE49-F238E27FC236}">
                <a16:creationId xmlns:a16="http://schemas.microsoft.com/office/drawing/2014/main" id="{CE61E189-349E-0076-EA43-7BCB6E24CE86}"/>
              </a:ext>
            </a:extLst>
          </p:cNvPr>
          <p:cNvSpPr>
            <a:spLocks noGrp="1"/>
          </p:cNvSpPr>
          <p:nvPr>
            <p:ph type="pic" sz="quarter" idx="37"/>
          </p:nvPr>
        </p:nvSpPr>
        <p:spPr>
          <a:xfrm>
            <a:off x="4724705" y="3105650"/>
            <a:ext cx="536270"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solidFill>
                  <a:schemeClr val="accent6"/>
                </a:solidFill>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21" name="Picture Placeholder 2">
            <a:extLst>
              <a:ext uri="{FF2B5EF4-FFF2-40B4-BE49-F238E27FC236}">
                <a16:creationId xmlns:a16="http://schemas.microsoft.com/office/drawing/2014/main" id="{68B04572-5D47-C3DF-CDEA-15EC646EA8FE}"/>
              </a:ext>
            </a:extLst>
          </p:cNvPr>
          <p:cNvSpPr>
            <a:spLocks noGrp="1"/>
          </p:cNvSpPr>
          <p:nvPr>
            <p:ph type="pic" sz="quarter" idx="38"/>
          </p:nvPr>
        </p:nvSpPr>
        <p:spPr>
          <a:xfrm>
            <a:off x="4714069" y="4716041"/>
            <a:ext cx="536270"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solidFill>
                  <a:schemeClr val="accent6"/>
                </a:solidFill>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5" name="Slide Number Placeholder 4">
            <a:extLst>
              <a:ext uri="{FF2B5EF4-FFF2-40B4-BE49-F238E27FC236}">
                <a16:creationId xmlns:a16="http://schemas.microsoft.com/office/drawing/2014/main" id="{2446A453-65E1-B688-A3F9-EA0AA347DDEA}"/>
              </a:ext>
            </a:extLst>
          </p:cNvPr>
          <p:cNvSpPr>
            <a:spLocks noGrp="1"/>
          </p:cNvSpPr>
          <p:nvPr>
            <p:ph type="sldNum" sz="quarter" idx="40"/>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6621137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2/28/2024</a:t>
            </a:fld>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758988344"/>
      </p:ext>
    </p:extLst>
  </p:cSld>
  <p:clrMapOvr>
    <a:masterClrMapping/>
  </p:clrMapOvr>
  <p:hf hd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smtClean="0"/>
              <a:t>2/28/2024</a:t>
            </a:fld>
            <a:endParaRPr lang="en-US" dirty="0"/>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963395657"/>
      </p:ext>
    </p:extLst>
  </p:cSld>
  <p:clrMapOvr>
    <a:masterClrMapping/>
  </p:clrMapOvr>
  <p:hf hd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2/28/2024</a:t>
            </a:fld>
            <a:endParaRPr lang="en-US" dirty="0"/>
          </a:p>
        </p:txBody>
      </p:sp>
      <p:sp>
        <p:nvSpPr>
          <p:cNvPr id="8" name="Footer Placeholder 7"/>
          <p:cNvSpPr>
            <a:spLocks noGrp="1"/>
          </p:cNvSpPr>
          <p:nvPr>
            <p:ph type="ftr" sz="quarter" idx="11"/>
          </p:nvPr>
        </p:nvSpPr>
        <p:spPr/>
        <p:txBody>
          <a:bodyPr/>
          <a:lstStyle/>
          <a:p>
            <a:r>
              <a:rPr lang="en-US"/>
              <a:t>Presentation title</a:t>
            </a:r>
            <a:endParaRPr lang="en-US" dirty="0"/>
          </a:p>
        </p:txBody>
      </p:sp>
      <p:sp>
        <p:nvSpPr>
          <p:cNvPr id="9" name="Slide Number Placeholder 8"/>
          <p:cNvSpPr>
            <a:spLocks noGrp="1"/>
          </p:cNvSpPr>
          <p:nvPr>
            <p:ph type="sldNum" sz="quarter" idx="12"/>
          </p:nvPr>
        </p:nvSpPr>
        <p:spPr/>
        <p:txBody>
          <a:body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691491835"/>
      </p:ext>
    </p:extLst>
  </p:cSld>
  <p:clrMapOvr>
    <a:masterClrMapping/>
  </p:clrMapOvr>
  <p:hf hd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2/28/2024</a:t>
            </a:fld>
            <a:endParaRPr lang="en-US" dirty="0"/>
          </a:p>
        </p:txBody>
      </p:sp>
      <p:sp>
        <p:nvSpPr>
          <p:cNvPr id="4" name="Footer Placeholder 3"/>
          <p:cNvSpPr>
            <a:spLocks noGrp="1"/>
          </p:cNvSpPr>
          <p:nvPr>
            <p:ph type="ftr" sz="quarter" idx="11"/>
          </p:nvPr>
        </p:nvSpPr>
        <p:spPr/>
        <p:txBody>
          <a:bodyPr/>
          <a:lstStyle/>
          <a:p>
            <a:r>
              <a:rPr lang="en-US"/>
              <a:t>Presentation title</a:t>
            </a:r>
            <a:endParaRPr lang="en-US" dirty="0"/>
          </a:p>
        </p:txBody>
      </p:sp>
      <p:sp>
        <p:nvSpPr>
          <p:cNvPr id="5" name="Slide Number Placeholder 4"/>
          <p:cNvSpPr>
            <a:spLocks noGrp="1"/>
          </p:cNvSpPr>
          <p:nvPr>
            <p:ph type="sldNum" sz="quarter" idx="12"/>
          </p:nvPr>
        </p:nvSpPr>
        <p:spPr/>
        <p:txBody>
          <a:body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041498362"/>
      </p:ext>
    </p:extLst>
  </p:cSld>
  <p:clrMapOvr>
    <a:masterClrMapping/>
  </p:clrMapOvr>
  <p:hf hd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2/28/2024</a:t>
            </a:fld>
            <a:endParaRPr lang="en-US" dirty="0"/>
          </a:p>
        </p:txBody>
      </p:sp>
      <p:sp>
        <p:nvSpPr>
          <p:cNvPr id="3" name="Footer Placeholder 2"/>
          <p:cNvSpPr>
            <a:spLocks noGrp="1"/>
          </p:cNvSpPr>
          <p:nvPr>
            <p:ph type="ftr" sz="quarter" idx="11"/>
          </p:nvPr>
        </p:nvSpPr>
        <p:spPr/>
        <p:txBody>
          <a:bodyPr/>
          <a:lstStyle/>
          <a:p>
            <a:r>
              <a:rPr lang="en-US"/>
              <a:t>Presentation title</a:t>
            </a:r>
            <a:endParaRPr lang="en-US" dirty="0"/>
          </a:p>
        </p:txBody>
      </p:sp>
      <p:sp>
        <p:nvSpPr>
          <p:cNvPr id="4" name="Slide Number Placeholder 3"/>
          <p:cNvSpPr>
            <a:spLocks noGrp="1"/>
          </p:cNvSpPr>
          <p:nvPr>
            <p:ph type="sldNum" sz="quarter" idx="12"/>
          </p:nvPr>
        </p:nvSpPr>
        <p:spPr/>
        <p:txBody>
          <a:body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1003874373"/>
      </p:ext>
    </p:extLst>
  </p:cSld>
  <p:clrMapOvr>
    <a:masterClrMapping/>
  </p:clrMapOvr>
  <p:hf hd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2A54C80-263E-416B-A8E0-580EDEADCBDC}" type="datetimeFigureOut">
              <a:rPr lang="en-US" smtClean="0"/>
              <a:t>2/28/2024</a:t>
            </a:fld>
            <a:endParaRPr lang="en-US" dirty="0"/>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1355389373"/>
      </p:ext>
    </p:extLst>
  </p:cSld>
  <p:clrMapOvr>
    <a:masterClrMapping/>
  </p:clrMapOvr>
  <p:hf hd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2/28/2024</a:t>
            </a:fld>
            <a:endParaRPr lang="en-US" dirty="0"/>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596440912"/>
      </p:ext>
    </p:extLst>
  </p:cSld>
  <p:clrMapOvr>
    <a:masterClrMapping/>
  </p:clrMapOvr>
  <p:hf hd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smtClean="0"/>
              <a:pPr/>
              <a:t>2/28/2024</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r>
              <a:rPr lang="en-US"/>
              <a:t>Presentation title</a:t>
            </a:r>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1731655691"/>
      </p:ext>
    </p:extLst>
  </p:cSld>
  <p:clrMap bg1="lt1" tx1="dk1" bg2="lt2" tx2="dk2" accent1="accent1" accent2="accent2" accent3="accent3" accent4="accent4" accent5="accent5" accent6="accent6" hlink="hlink" folHlink="folHlink"/>
  <p:sldLayoutIdLst>
    <p:sldLayoutId id="2147484620" r:id="rId1"/>
    <p:sldLayoutId id="2147484621" r:id="rId2"/>
    <p:sldLayoutId id="2147484622" r:id="rId3"/>
    <p:sldLayoutId id="2147484623" r:id="rId4"/>
    <p:sldLayoutId id="2147484624" r:id="rId5"/>
    <p:sldLayoutId id="2147484625" r:id="rId6"/>
    <p:sldLayoutId id="2147484626" r:id="rId7"/>
    <p:sldLayoutId id="2147484627" r:id="rId8"/>
    <p:sldLayoutId id="2147484628" r:id="rId9"/>
    <p:sldLayoutId id="2147484629" r:id="rId10"/>
    <p:sldLayoutId id="2147484630" r:id="rId11"/>
    <p:sldLayoutId id="2147484631" r:id="rId12"/>
    <p:sldLayoutId id="2147484632" r:id="rId13"/>
    <p:sldLayoutId id="2147484633" r:id="rId14"/>
    <p:sldLayoutId id="2147484634" r:id="rId15"/>
    <p:sldLayoutId id="2147484635" r:id="rId16"/>
    <p:sldLayoutId id="2147484636" r:id="rId17"/>
    <p:sldLayoutId id="2147484638" r:id="rId18"/>
    <p:sldLayoutId id="2147484639" r:id="rId19"/>
    <p:sldLayoutId id="2147484640" r:id="rId20"/>
    <p:sldLayoutId id="2147484643" r:id="rId21"/>
    <p:sldLayoutId id="2147483652" r:id="rId22"/>
    <p:sldLayoutId id="2147483654" r:id="rId23"/>
    <p:sldLayoutId id="2147483658" r:id="rId24"/>
    <p:sldLayoutId id="2147483659" r:id="rId25"/>
    <p:sldLayoutId id="2147483668" r:id="rId26"/>
    <p:sldLayoutId id="2147483661" r:id="rId27"/>
    <p:sldLayoutId id="2147483662" r:id="rId28"/>
    <p:sldLayoutId id="2147483663" r:id="rId29"/>
  </p:sldLayoutIdLst>
  <p:hf hdr="0" dt="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7.xml"/></Relationships>
</file>

<file path=ppt/slides/_rels/slide10.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1.xml"/><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2.xml"/><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3.xml"/><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4.xml"/><Relationship Id="rId1" Type="http://schemas.openxmlformats.org/officeDocument/2006/relationships/slideLayout" Target="../slideLayouts/slideLayout20.xml"/><Relationship Id="rId4" Type="http://schemas.openxmlformats.org/officeDocument/2006/relationships/chart" Target="../charts/chart1.xml"/></Relationships>
</file>

<file path=ppt/slides/_rels/slide1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5.xml"/><Relationship Id="rId1" Type="http://schemas.openxmlformats.org/officeDocument/2006/relationships/slideLayout" Target="../slideLayouts/slideLayout20.xml"/><Relationship Id="rId4" Type="http://schemas.openxmlformats.org/officeDocument/2006/relationships/chart" Target="../charts/chart2.xml"/></Relationships>
</file>

<file path=ppt/slides/_rels/slide1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6.xml"/><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8" Type="http://schemas.openxmlformats.org/officeDocument/2006/relationships/image" Target="../media/image26.jfif"/><Relationship Id="rId3" Type="http://schemas.openxmlformats.org/officeDocument/2006/relationships/image" Target="../media/image23.png"/><Relationship Id="rId7" Type="http://schemas.openxmlformats.org/officeDocument/2006/relationships/image" Target="../media/image25.jfif"/><Relationship Id="rId2" Type="http://schemas.openxmlformats.org/officeDocument/2006/relationships/notesSlide" Target="../notesSlides/notesSlide17.xml"/><Relationship Id="rId1" Type="http://schemas.openxmlformats.org/officeDocument/2006/relationships/slideLayout" Target="../slideLayouts/slideLayout21.xml"/><Relationship Id="rId6" Type="http://schemas.openxmlformats.org/officeDocument/2006/relationships/hyperlink" Target="https://data.virginia.gov/dataset/county-fiscal-stress-2021" TargetMode="External"/><Relationship Id="rId5" Type="http://schemas.openxmlformats.org/officeDocument/2006/relationships/hyperlink" Target="https://data.virginia.gov/Transportation/Open-View-VA-Department-of-Transportation-Crash-Data/q3i7-ztj9/about_data" TargetMode="External"/><Relationship Id="rId10" Type="http://schemas.openxmlformats.org/officeDocument/2006/relationships/image" Target="../media/image28.png"/><Relationship Id="rId4" Type="http://schemas.openxmlformats.org/officeDocument/2006/relationships/image" Target="../media/image24.svg"/><Relationship Id="rId9" Type="http://schemas.openxmlformats.org/officeDocument/2006/relationships/image" Target="../media/image27.jfi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8.xml"/><Relationship Id="rId4" Type="http://schemas.openxmlformats.org/officeDocument/2006/relationships/image" Target="../media/image8.jpg"/></Relationships>
</file>

<file path=ppt/slides/_rels/slide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8.xml"/><Relationship Id="rId1" Type="http://schemas.openxmlformats.org/officeDocument/2006/relationships/slideLayout" Target="../slideLayouts/slideLayout18.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3A3B864-5E85-99D2-93E5-5CA1F4F35DC7}"/>
              </a:ext>
            </a:extLst>
          </p:cNvPr>
          <p:cNvSpPr>
            <a:spLocks noGrp="1"/>
          </p:cNvSpPr>
          <p:nvPr>
            <p:ph type="title"/>
          </p:nvPr>
        </p:nvSpPr>
        <p:spPr>
          <a:xfrm>
            <a:off x="888604" y="455590"/>
            <a:ext cx="8385399" cy="2007391"/>
          </a:xfr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softEdge rad="139700"/>
          </a:effectLst>
        </p:spPr>
        <p:txBody>
          <a:bodyPr vert="horz" lIns="91440" tIns="45720" rIns="91440" bIns="45720" rtlCol="0" anchor="b">
            <a:normAutofit/>
          </a:bodyPr>
          <a:lstStyle/>
          <a:p>
            <a:pPr>
              <a:lnSpc>
                <a:spcPct val="90000"/>
              </a:lnSpc>
            </a:pPr>
            <a:r>
              <a:rPr lang="en-US" sz="4600" b="1" i="1" kern="1200" dirty="0">
                <a:solidFill>
                  <a:schemeClr val="accent2">
                    <a:lumMod val="50000"/>
                  </a:schemeClr>
                </a:solidFill>
                <a:effectLst/>
                <a:latin typeface="+mj-lt"/>
                <a:ea typeface="+mj-ea"/>
                <a:cs typeface="+mj-cs"/>
              </a:rPr>
              <a:t> The State of  Virginia  vehicle </a:t>
            </a:r>
            <a:r>
              <a:rPr lang="en-US" sz="4600" b="1" i="1" kern="1200" dirty="0">
                <a:solidFill>
                  <a:schemeClr val="accent2">
                    <a:lumMod val="50000"/>
                  </a:schemeClr>
                </a:solidFill>
                <a:latin typeface="+mj-lt"/>
                <a:ea typeface="+mj-ea"/>
                <a:cs typeface="+mj-cs"/>
              </a:rPr>
              <a:t>C</a:t>
            </a:r>
            <a:r>
              <a:rPr lang="en-US" sz="4600" b="1" i="1" kern="1200" dirty="0">
                <a:solidFill>
                  <a:schemeClr val="accent2">
                    <a:lumMod val="50000"/>
                  </a:schemeClr>
                </a:solidFill>
                <a:effectLst/>
                <a:latin typeface="+mj-lt"/>
                <a:ea typeface="+mj-ea"/>
                <a:cs typeface="+mj-cs"/>
              </a:rPr>
              <a:t>rash Data Analysis from </a:t>
            </a:r>
            <a:r>
              <a:rPr lang="en-US" sz="4600" b="1" i="1" kern="1200" dirty="0">
                <a:solidFill>
                  <a:schemeClr val="accent4"/>
                </a:solidFill>
                <a:effectLst/>
                <a:latin typeface="+mj-lt"/>
                <a:ea typeface="+mj-ea"/>
                <a:cs typeface="+mj-cs"/>
              </a:rPr>
              <a:t>2020</a:t>
            </a:r>
            <a:r>
              <a:rPr lang="en-US" sz="4600" b="1" i="1" kern="1200" dirty="0">
                <a:solidFill>
                  <a:schemeClr val="accent2">
                    <a:lumMod val="50000"/>
                  </a:schemeClr>
                </a:solidFill>
                <a:effectLst/>
                <a:latin typeface="+mj-lt"/>
                <a:ea typeface="+mj-ea"/>
                <a:cs typeface="+mj-cs"/>
              </a:rPr>
              <a:t> to </a:t>
            </a:r>
            <a:r>
              <a:rPr lang="en-US" sz="4600" b="1" i="1" kern="1200" dirty="0">
                <a:solidFill>
                  <a:schemeClr val="accent4"/>
                </a:solidFill>
                <a:effectLst/>
                <a:latin typeface="+mj-lt"/>
                <a:ea typeface="+mj-ea"/>
                <a:cs typeface="+mj-cs"/>
              </a:rPr>
              <a:t>2022</a:t>
            </a:r>
            <a:endParaRPr lang="en-US" sz="4600" b="1" kern="1200" dirty="0">
              <a:solidFill>
                <a:schemeClr val="accent4"/>
              </a:solidFill>
              <a:latin typeface="+mj-lt"/>
              <a:ea typeface="+mj-ea"/>
              <a:cs typeface="+mj-cs"/>
            </a:endParaRPr>
          </a:p>
        </p:txBody>
      </p:sp>
      <p:sp>
        <p:nvSpPr>
          <p:cNvPr id="9" name="Text Placeholder 8">
            <a:extLst>
              <a:ext uri="{FF2B5EF4-FFF2-40B4-BE49-F238E27FC236}">
                <a16:creationId xmlns:a16="http://schemas.microsoft.com/office/drawing/2014/main" id="{485E0237-B9A1-0B58-E0AA-05EF84817EB4}"/>
              </a:ext>
            </a:extLst>
          </p:cNvPr>
          <p:cNvSpPr>
            <a:spLocks noGrp="1"/>
          </p:cNvSpPr>
          <p:nvPr>
            <p:ph type="body" sz="quarter" idx="28"/>
          </p:nvPr>
        </p:nvSpPr>
        <p:spPr>
          <a:xfrm>
            <a:off x="750070" y="5531368"/>
            <a:ext cx="4299666" cy="871042"/>
          </a:xfrm>
        </p:spPr>
        <p:txBody>
          <a:bodyPr vert="horz" lIns="91440" tIns="45720" rIns="91440" bIns="45720" rtlCol="0" anchor="t">
            <a:normAutofit/>
          </a:bodyPr>
          <a:lstStyle/>
          <a:p>
            <a:r>
              <a:rPr lang="en-US" i="1" dirty="0">
                <a:solidFill>
                  <a:schemeClr val="tx1">
                    <a:lumMod val="50000"/>
                    <a:lumOff val="50000"/>
                  </a:schemeClr>
                </a:solidFill>
              </a:rPr>
              <a:t>By Selamawit </a:t>
            </a:r>
            <a:r>
              <a:rPr lang="en-US" i="1" dirty="0" err="1">
                <a:solidFill>
                  <a:schemeClr val="tx1">
                    <a:lumMod val="50000"/>
                    <a:lumOff val="50000"/>
                  </a:schemeClr>
                </a:solidFill>
              </a:rPr>
              <a:t>Mekonnen</a:t>
            </a:r>
            <a:endParaRPr lang="en-US" i="1" dirty="0">
              <a:solidFill>
                <a:schemeClr val="tx1">
                  <a:lumMod val="50000"/>
                  <a:lumOff val="50000"/>
                </a:schemeClr>
              </a:solidFill>
            </a:endParaRPr>
          </a:p>
          <a:p>
            <a:r>
              <a:rPr lang="en-US" i="1" dirty="0">
                <a:solidFill>
                  <a:schemeClr val="tx1">
                    <a:lumMod val="50000"/>
                    <a:lumOff val="50000"/>
                  </a:schemeClr>
                </a:solidFill>
              </a:rPr>
              <a:t>2024</a:t>
            </a:r>
          </a:p>
        </p:txBody>
      </p:sp>
      <p:pic>
        <p:nvPicPr>
          <p:cNvPr id="25" name="Picture 24" descr="A close-up of cars on a road&#10;&#10;Description automatically generated">
            <a:extLst>
              <a:ext uri="{FF2B5EF4-FFF2-40B4-BE49-F238E27FC236}">
                <a16:creationId xmlns:a16="http://schemas.microsoft.com/office/drawing/2014/main" id="{9090635A-4A17-57F3-970F-7C7E408304D1}"/>
              </a:ext>
            </a:extLst>
          </p:cNvPr>
          <p:cNvPicPr>
            <a:picLocks noChangeAspect="1"/>
          </p:cNvPicPr>
          <p:nvPr/>
        </p:nvPicPr>
        <p:blipFill>
          <a:blip r:embed="rId3"/>
          <a:stretch>
            <a:fillRect/>
          </a:stretch>
        </p:blipFill>
        <p:spPr>
          <a:xfrm>
            <a:off x="5755571" y="3003349"/>
            <a:ext cx="3765692" cy="2505896"/>
          </a:xfrm>
          <a:prstGeom prst="rect">
            <a:avLst/>
          </a:prstGeom>
        </p:spPr>
      </p:pic>
    </p:spTree>
    <p:extLst>
      <p:ext uri="{BB962C8B-B14F-4D97-AF65-F5344CB8AC3E}">
        <p14:creationId xmlns:p14="http://schemas.microsoft.com/office/powerpoint/2010/main" val="38984479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 name="Title 30">
            <a:extLst>
              <a:ext uri="{FF2B5EF4-FFF2-40B4-BE49-F238E27FC236}">
                <a16:creationId xmlns:a16="http://schemas.microsoft.com/office/drawing/2014/main" id="{446CC6CC-33D7-4181-9969-72896FDB1901}"/>
              </a:ext>
            </a:extLst>
          </p:cNvPr>
          <p:cNvSpPr>
            <a:spLocks noGrp="1"/>
          </p:cNvSpPr>
          <p:nvPr>
            <p:ph type="title"/>
          </p:nvPr>
        </p:nvSpPr>
        <p:spPr>
          <a:xfrm>
            <a:off x="100558" y="161416"/>
            <a:ext cx="9282592" cy="515815"/>
          </a:xfr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softEdge rad="76200"/>
          </a:effectLst>
        </p:spPr>
        <p:txBody>
          <a:bodyPr vert="horz" lIns="91440" tIns="45720" rIns="91440" bIns="45720" rtlCol="0" anchor="t">
            <a:noAutofit/>
          </a:bodyPr>
          <a:lstStyle/>
          <a:p>
            <a:pPr algn="l"/>
            <a:r>
              <a:rPr lang="en-US" sz="2400" i="1" dirty="0">
                <a:solidFill>
                  <a:schemeClr val="accent2"/>
                </a:solidFill>
                <a:effectLst/>
              </a:rPr>
              <a:t>What are the primary contributing factors to crashes in Virginia?</a:t>
            </a:r>
            <a:endParaRPr lang="en-US" sz="2400" dirty="0">
              <a:solidFill>
                <a:schemeClr val="accent2"/>
              </a:solidFill>
            </a:endParaRPr>
          </a:p>
        </p:txBody>
      </p:sp>
      <p:sp>
        <p:nvSpPr>
          <p:cNvPr id="6" name="Footer Placeholder 5">
            <a:extLst>
              <a:ext uri="{FF2B5EF4-FFF2-40B4-BE49-F238E27FC236}">
                <a16:creationId xmlns:a16="http://schemas.microsoft.com/office/drawing/2014/main" id="{0FAB8CE6-4705-57FA-7F0F-F4A5C574996B}"/>
              </a:ext>
            </a:extLst>
          </p:cNvPr>
          <p:cNvSpPr>
            <a:spLocks noGrp="1"/>
          </p:cNvSpPr>
          <p:nvPr>
            <p:ph type="ftr" sz="quarter" idx="58"/>
          </p:nvPr>
        </p:nvSpPr>
        <p:spPr/>
        <p:txBody>
          <a:bodyPr vert="horz" lIns="91440" tIns="45720" rIns="91440" bIns="45720" rtlCol="0" anchor="ctr">
            <a:normAutofit/>
          </a:bodyPr>
          <a:lstStyle/>
          <a:p>
            <a:pPr defTabSz="914400">
              <a:spcAft>
                <a:spcPts val="600"/>
              </a:spcAft>
            </a:pPr>
            <a:r>
              <a:rPr lang="en-US" kern="1200">
                <a:solidFill>
                  <a:schemeClr val="tx1">
                    <a:tint val="75000"/>
                  </a:schemeClr>
                </a:solidFill>
                <a:latin typeface="+mn-lt"/>
                <a:ea typeface="+mn-ea"/>
                <a:cs typeface="+mn-cs"/>
              </a:rPr>
              <a:t>Factors</a:t>
            </a:r>
          </a:p>
        </p:txBody>
      </p:sp>
      <p:sp>
        <p:nvSpPr>
          <p:cNvPr id="7" name="Slide Number Placeholder 6">
            <a:extLst>
              <a:ext uri="{FF2B5EF4-FFF2-40B4-BE49-F238E27FC236}">
                <a16:creationId xmlns:a16="http://schemas.microsoft.com/office/drawing/2014/main" id="{7930A8DD-65EB-D1E9-81DF-DAAA9451B1A9}"/>
              </a:ext>
            </a:extLst>
          </p:cNvPr>
          <p:cNvSpPr>
            <a:spLocks noGrp="1"/>
          </p:cNvSpPr>
          <p:nvPr>
            <p:ph type="sldNum" sz="quarter" idx="59"/>
          </p:nvPr>
        </p:nvSpPr>
        <p:spPr/>
        <p:txBody>
          <a:bodyPr vert="horz" lIns="91440" tIns="45720" rIns="91440" bIns="45720" rtlCol="0" anchor="ctr">
            <a:normAutofit/>
          </a:bodyPr>
          <a:lstStyle/>
          <a:p>
            <a:pPr defTabSz="914400">
              <a:spcAft>
                <a:spcPts val="600"/>
              </a:spcAft>
            </a:pPr>
            <a:fld id="{47FEACEE-25B4-4A2D-B147-27296E36371D}" type="slidenum">
              <a:rPr lang="en-US" altLang="zh-CN">
                <a:solidFill>
                  <a:schemeClr val="accent1"/>
                </a:solidFill>
              </a:rPr>
              <a:pPr defTabSz="914400">
                <a:spcAft>
                  <a:spcPts val="600"/>
                </a:spcAft>
              </a:pPr>
              <a:t>10</a:t>
            </a:fld>
            <a:endParaRPr lang="en-US" altLang="zh-CN">
              <a:solidFill>
                <a:schemeClr val="accent1"/>
              </a:solidFill>
            </a:endParaRPr>
          </a:p>
        </p:txBody>
      </p:sp>
      <p:sp>
        <p:nvSpPr>
          <p:cNvPr id="12" name="TextBox 11">
            <a:extLst>
              <a:ext uri="{FF2B5EF4-FFF2-40B4-BE49-F238E27FC236}">
                <a16:creationId xmlns:a16="http://schemas.microsoft.com/office/drawing/2014/main" id="{428B4DA9-EC9B-633E-31B7-CE58462697C5}"/>
              </a:ext>
            </a:extLst>
          </p:cNvPr>
          <p:cNvSpPr txBox="1"/>
          <p:nvPr/>
        </p:nvSpPr>
        <p:spPr>
          <a:xfrm>
            <a:off x="8179834" y="1165123"/>
            <a:ext cx="3531467" cy="4307209"/>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softEdge rad="76200"/>
          </a:effectLst>
        </p:spPr>
        <p:txBody>
          <a:bodyPr vert="horz" lIns="91440" tIns="45720" rIns="91440" bIns="45720" rtlCol="0">
            <a:normAutofit/>
          </a:bodyPr>
          <a:lstStyle/>
          <a:p>
            <a:pPr>
              <a:lnSpc>
                <a:spcPct val="90000"/>
              </a:lnSpc>
              <a:spcBef>
                <a:spcPts val="1000"/>
              </a:spcBef>
              <a:buClr>
                <a:schemeClr val="accent1"/>
              </a:buClr>
              <a:buSzPct val="80000"/>
              <a:buFont typeface="Wingdings 3" charset="2"/>
              <a:buChar char=""/>
            </a:pPr>
            <a:r>
              <a:rPr lang="en-US" sz="1600" dirty="0">
                <a:solidFill>
                  <a:schemeClr val="tx1">
                    <a:lumMod val="75000"/>
                    <a:lumOff val="25000"/>
                  </a:schemeClr>
                </a:solidFill>
              </a:rPr>
              <a:t> </a:t>
            </a:r>
            <a:r>
              <a:rPr lang="en-US" sz="1600" b="0" i="0" u="none" strike="noStrike" dirty="0">
                <a:solidFill>
                  <a:schemeClr val="tx1">
                    <a:lumMod val="75000"/>
                    <a:lumOff val="25000"/>
                  </a:schemeClr>
                </a:solidFill>
              </a:rPr>
              <a:t>Among these factors the highest percent of crashes</a:t>
            </a:r>
            <a:r>
              <a:rPr lang="en-US" sz="1600" b="0" dirty="0">
                <a:solidFill>
                  <a:schemeClr val="tx1">
                    <a:lumMod val="75000"/>
                    <a:lumOff val="25000"/>
                  </a:schemeClr>
                </a:solidFill>
              </a:rPr>
              <a:t> is attributed to </a:t>
            </a:r>
            <a:r>
              <a:rPr lang="en-US" sz="1600" dirty="0">
                <a:solidFill>
                  <a:schemeClr val="tx1">
                    <a:lumMod val="75000"/>
                    <a:lumOff val="25000"/>
                  </a:schemeClr>
                </a:solidFill>
              </a:rPr>
              <a:t>speeding</a:t>
            </a:r>
            <a:r>
              <a:rPr lang="en-US" sz="1600" b="0" dirty="0">
                <a:solidFill>
                  <a:schemeClr val="tx1">
                    <a:lumMod val="75000"/>
                    <a:lumOff val="25000"/>
                  </a:schemeClr>
                </a:solidFill>
              </a:rPr>
              <a:t>, followed by distracted driving and hit-and run incidents.</a:t>
            </a:r>
            <a:endParaRPr lang="en-US" sz="1600" dirty="0">
              <a:solidFill>
                <a:schemeClr val="tx1">
                  <a:lumMod val="75000"/>
                  <a:lumOff val="25000"/>
                </a:schemeClr>
              </a:solidFill>
            </a:endParaRPr>
          </a:p>
          <a:p>
            <a:pPr>
              <a:lnSpc>
                <a:spcPct val="90000"/>
              </a:lnSpc>
              <a:spcBef>
                <a:spcPts val="1000"/>
              </a:spcBef>
              <a:buClr>
                <a:schemeClr val="accent1"/>
              </a:buClr>
              <a:buSzPct val="80000"/>
              <a:buFont typeface="Wingdings 3" charset="2"/>
              <a:buChar char=""/>
            </a:pPr>
            <a:r>
              <a:rPr lang="en-US" sz="1600" b="0" dirty="0">
                <a:solidFill>
                  <a:schemeClr val="tx1">
                    <a:lumMod val="75000"/>
                    <a:lumOff val="25000"/>
                  </a:schemeClr>
                </a:solidFill>
              </a:rPr>
              <a:t> This suggest that drivers driving traveling  at high speeds are more likely to lose control  or have less time to react to road conditions or action of other drivers, leading to a higher incidence of crashes. </a:t>
            </a:r>
          </a:p>
          <a:p>
            <a:pPr>
              <a:lnSpc>
                <a:spcPct val="90000"/>
              </a:lnSpc>
              <a:spcBef>
                <a:spcPts val="1000"/>
              </a:spcBef>
              <a:buClr>
                <a:schemeClr val="accent1"/>
              </a:buClr>
              <a:buSzPct val="80000"/>
              <a:buFont typeface="Wingdings 3" charset="2"/>
              <a:buChar char=""/>
            </a:pPr>
            <a:r>
              <a:rPr lang="en-US" sz="1600" b="0" dirty="0">
                <a:solidFill>
                  <a:schemeClr val="tx1">
                    <a:lumMod val="75000"/>
                    <a:lumOff val="25000"/>
                  </a:schemeClr>
                </a:solidFill>
              </a:rPr>
              <a:t> Distracted driving, which can include texting, using a phone, adjusting the radio ,or other activities that take the drivers attention away from the road, it also a significant contributor to accidents.</a:t>
            </a:r>
            <a:endParaRPr lang="en-US" sz="1600" b="0" i="0" u="none" strike="noStrike" baseline="0" dirty="0">
              <a:solidFill>
                <a:schemeClr val="tx1">
                  <a:lumMod val="75000"/>
                  <a:lumOff val="25000"/>
                </a:schemeClr>
              </a:solidFill>
            </a:endParaRPr>
          </a:p>
          <a:p>
            <a:pPr>
              <a:lnSpc>
                <a:spcPct val="90000"/>
              </a:lnSpc>
              <a:spcBef>
                <a:spcPts val="1000"/>
              </a:spcBef>
              <a:buClr>
                <a:schemeClr val="accent1"/>
              </a:buClr>
              <a:buSzPct val="80000"/>
              <a:buFont typeface="Wingdings 3" charset="2"/>
              <a:buChar char=""/>
            </a:pPr>
            <a:endParaRPr lang="en-US" sz="1600" b="0" dirty="0">
              <a:solidFill>
                <a:schemeClr val="tx1">
                  <a:lumMod val="75000"/>
                  <a:lumOff val="25000"/>
                </a:schemeClr>
              </a:solidFill>
            </a:endParaRPr>
          </a:p>
          <a:p>
            <a:pPr>
              <a:lnSpc>
                <a:spcPct val="90000"/>
              </a:lnSpc>
              <a:spcBef>
                <a:spcPts val="1000"/>
              </a:spcBef>
              <a:buClr>
                <a:schemeClr val="accent1"/>
              </a:buClr>
              <a:buSzPct val="80000"/>
              <a:buFont typeface="Wingdings 3" charset="2"/>
              <a:buChar char=""/>
            </a:pPr>
            <a:endParaRPr lang="en-US" sz="1600" b="0" i="0" u="none" strike="noStrike" baseline="0" dirty="0">
              <a:solidFill>
                <a:schemeClr val="tx1">
                  <a:lumMod val="75000"/>
                  <a:lumOff val="25000"/>
                </a:schemeClr>
              </a:solidFill>
            </a:endParaRPr>
          </a:p>
          <a:p>
            <a:pPr>
              <a:lnSpc>
                <a:spcPct val="90000"/>
              </a:lnSpc>
              <a:spcBef>
                <a:spcPts val="1000"/>
              </a:spcBef>
              <a:buClr>
                <a:schemeClr val="accent1"/>
              </a:buClr>
              <a:buSzPct val="80000"/>
              <a:buFont typeface="Wingdings 3" charset="2"/>
              <a:buChar char=""/>
            </a:pPr>
            <a:endParaRPr lang="en-US" sz="1600" b="0" dirty="0">
              <a:solidFill>
                <a:schemeClr val="tx1">
                  <a:lumMod val="75000"/>
                  <a:lumOff val="25000"/>
                </a:schemeClr>
              </a:solidFill>
            </a:endParaRPr>
          </a:p>
          <a:p>
            <a:pPr>
              <a:lnSpc>
                <a:spcPct val="90000"/>
              </a:lnSpc>
              <a:spcBef>
                <a:spcPts val="1000"/>
              </a:spcBef>
              <a:buClr>
                <a:schemeClr val="accent1"/>
              </a:buClr>
              <a:buSzPct val="80000"/>
              <a:buFont typeface="Wingdings 3" charset="2"/>
              <a:buChar char=""/>
            </a:pPr>
            <a:endParaRPr lang="en-US" sz="1600" b="0" i="0" u="none" strike="noStrike" baseline="0" dirty="0">
              <a:solidFill>
                <a:schemeClr val="tx1">
                  <a:lumMod val="75000"/>
                  <a:lumOff val="25000"/>
                </a:schemeClr>
              </a:solidFill>
            </a:endParaRPr>
          </a:p>
          <a:p>
            <a:pPr>
              <a:lnSpc>
                <a:spcPct val="90000"/>
              </a:lnSpc>
              <a:spcBef>
                <a:spcPts val="1000"/>
              </a:spcBef>
              <a:buClr>
                <a:schemeClr val="accent1"/>
              </a:buClr>
              <a:buSzPct val="80000"/>
              <a:buFont typeface="Wingdings 3" charset="2"/>
              <a:buChar char=""/>
            </a:pPr>
            <a:endParaRPr lang="en-US" sz="1600" b="0" dirty="0">
              <a:solidFill>
                <a:schemeClr val="tx1">
                  <a:lumMod val="75000"/>
                  <a:lumOff val="25000"/>
                </a:schemeClr>
              </a:solidFill>
            </a:endParaRPr>
          </a:p>
          <a:p>
            <a:pPr>
              <a:lnSpc>
                <a:spcPct val="90000"/>
              </a:lnSpc>
              <a:spcBef>
                <a:spcPts val="1000"/>
              </a:spcBef>
              <a:buClr>
                <a:schemeClr val="accent1"/>
              </a:buClr>
              <a:buSzPct val="80000"/>
              <a:buFont typeface="Wingdings 3" charset="2"/>
              <a:buChar char=""/>
            </a:pPr>
            <a:endParaRPr lang="en-US" sz="1600" b="0" i="0" u="none" strike="noStrike" baseline="0" dirty="0">
              <a:solidFill>
                <a:schemeClr val="tx1">
                  <a:lumMod val="75000"/>
                  <a:lumOff val="25000"/>
                </a:schemeClr>
              </a:solidFill>
            </a:endParaRPr>
          </a:p>
          <a:p>
            <a:pPr>
              <a:lnSpc>
                <a:spcPct val="90000"/>
              </a:lnSpc>
              <a:spcBef>
                <a:spcPts val="1000"/>
              </a:spcBef>
              <a:buClr>
                <a:schemeClr val="accent1"/>
              </a:buClr>
              <a:buSzPct val="80000"/>
              <a:buFont typeface="Wingdings 3" charset="2"/>
              <a:buChar char=""/>
            </a:pPr>
            <a:endParaRPr lang="en-US" sz="1600" b="0" dirty="0">
              <a:solidFill>
                <a:schemeClr val="tx1">
                  <a:lumMod val="75000"/>
                  <a:lumOff val="25000"/>
                </a:schemeClr>
              </a:solidFill>
            </a:endParaRPr>
          </a:p>
          <a:p>
            <a:pPr>
              <a:lnSpc>
                <a:spcPct val="90000"/>
              </a:lnSpc>
              <a:spcBef>
                <a:spcPts val="1000"/>
              </a:spcBef>
              <a:buClr>
                <a:schemeClr val="accent1"/>
              </a:buClr>
              <a:buSzPct val="80000"/>
              <a:buFont typeface="Wingdings 3" charset="2"/>
              <a:buChar char=""/>
            </a:pPr>
            <a:endParaRPr lang="en-US" sz="1600" b="0" i="0" u="none" strike="noStrike" baseline="0" dirty="0">
              <a:solidFill>
                <a:schemeClr val="tx1">
                  <a:lumMod val="75000"/>
                  <a:lumOff val="25000"/>
                </a:schemeClr>
              </a:solidFill>
            </a:endParaRPr>
          </a:p>
          <a:p>
            <a:pPr marL="0" indent="0">
              <a:lnSpc>
                <a:spcPct val="90000"/>
              </a:lnSpc>
              <a:spcBef>
                <a:spcPts val="1000"/>
              </a:spcBef>
              <a:buClr>
                <a:schemeClr val="accent1"/>
              </a:buClr>
              <a:buSzPct val="80000"/>
              <a:buFont typeface="Wingdings 3" charset="2"/>
              <a:buChar char=""/>
            </a:pPr>
            <a:endParaRPr lang="en-US" sz="1600" dirty="0">
              <a:solidFill>
                <a:schemeClr val="tx1">
                  <a:lumMod val="75000"/>
                  <a:lumOff val="25000"/>
                </a:schemeClr>
              </a:solidFill>
            </a:endParaRPr>
          </a:p>
        </p:txBody>
      </p:sp>
      <p:pic>
        <p:nvPicPr>
          <p:cNvPr id="9" name="Picture 8" descr="A graph with different colored bars&#10;&#10;Description automatically generated">
            <a:extLst>
              <a:ext uri="{FF2B5EF4-FFF2-40B4-BE49-F238E27FC236}">
                <a16:creationId xmlns:a16="http://schemas.microsoft.com/office/drawing/2014/main" id="{7F6B2545-E158-3BA7-E604-3750984F6002}"/>
              </a:ext>
            </a:extLst>
          </p:cNvPr>
          <p:cNvPicPr>
            <a:picLocks noChangeAspect="1"/>
          </p:cNvPicPr>
          <p:nvPr/>
        </p:nvPicPr>
        <p:blipFill rotWithShape="1">
          <a:blip r:embed="rId3"/>
          <a:srcRect r="3" b="10522"/>
          <a:stretch/>
        </p:blipFill>
        <p:spPr>
          <a:xfrm>
            <a:off x="480698" y="824322"/>
            <a:ext cx="7287895" cy="5217040"/>
          </a:xfrm>
          <a:prstGeom prst="rect">
            <a:avLst/>
          </a:prstGeom>
        </p:spPr>
      </p:pic>
      <p:sp>
        <p:nvSpPr>
          <p:cNvPr id="48" name="Text Placeholder 2">
            <a:extLst>
              <a:ext uri="{FF2B5EF4-FFF2-40B4-BE49-F238E27FC236}">
                <a16:creationId xmlns:a16="http://schemas.microsoft.com/office/drawing/2014/main" id="{8308CA6C-47C5-8918-6AFB-79255B482EB4}"/>
              </a:ext>
            </a:extLst>
          </p:cNvPr>
          <p:cNvSpPr txBox="1">
            <a:spLocks/>
          </p:cNvSpPr>
          <p:nvPr/>
        </p:nvSpPr>
        <p:spPr>
          <a:xfrm>
            <a:off x="8640417" y="3933764"/>
            <a:ext cx="3207627" cy="1324805"/>
          </a:xfrm>
          <a:prstGeom prst="rect">
            <a:avLst/>
          </a:prstGeom>
        </p:spPr>
        <p:txBody>
          <a:bodyPr vert="horz" lIns="91440" tIns="45720" rIns="91440" bIns="45720" rtlCol="0" anchor="b">
            <a:noAutofit/>
          </a:bodyPr>
          <a:lstStyle>
            <a:lvl1pPr marL="0" indent="0" algn="ctr" defTabSz="914400" rtl="0" eaLnBrk="1" latinLnBrk="0" hangingPunct="1">
              <a:lnSpc>
                <a:spcPct val="100000"/>
              </a:lnSpc>
              <a:spcBef>
                <a:spcPts val="1000"/>
              </a:spcBef>
              <a:buFont typeface="Arial" panose="020B0604020202020204" pitchFamily="34" charset="0"/>
              <a:buNone/>
              <a:defRPr sz="1800" b="1" i="0" kern="1200">
                <a:solidFill>
                  <a:schemeClr val="accent6"/>
                </a:solidFill>
                <a:latin typeface="+mn-lt"/>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800" b="0" i="0" u="none" strike="noStrike" baseline="0" dirty="0">
              <a:latin typeface="ADLaM Display" panose="02010000000000000000" pitchFamily="2" charset="0"/>
              <a:ea typeface="ADLaM Display" panose="02010000000000000000" pitchFamily="2" charset="0"/>
              <a:cs typeface="ADLaM Display" panose="02010000000000000000" pitchFamily="2" charset="0"/>
            </a:endParaRPr>
          </a:p>
        </p:txBody>
      </p:sp>
    </p:spTree>
    <p:extLst>
      <p:ext uri="{BB962C8B-B14F-4D97-AF65-F5344CB8AC3E}">
        <p14:creationId xmlns:p14="http://schemas.microsoft.com/office/powerpoint/2010/main" val="637515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1B5377-E600-CDA0-BDC3-E3AD15D620A8}"/>
              </a:ext>
            </a:extLst>
          </p:cNvPr>
          <p:cNvSpPr>
            <a:spLocks noGrp="1"/>
          </p:cNvSpPr>
          <p:nvPr>
            <p:ph type="title"/>
          </p:nvPr>
        </p:nvSpPr>
        <p:spPr>
          <a:xfrm>
            <a:off x="0" y="135934"/>
            <a:ext cx="5472333" cy="451513"/>
          </a:xfr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softEdge rad="76200"/>
          </a:effectLst>
        </p:spPr>
        <p:txBody>
          <a:bodyPr/>
          <a:lstStyle/>
          <a:p>
            <a:r>
              <a:rPr lang="en-US" sz="2400" dirty="0">
                <a:solidFill>
                  <a:schemeClr val="accent2"/>
                </a:solidFill>
                <a:effectLst/>
                <a:latin typeface="Georgia" panose="02040502050405020303" pitchFamily="18" charset="0"/>
                <a:ea typeface="Calibri" panose="020F0502020204030204" pitchFamily="34" charset="0"/>
              </a:rPr>
              <a:t>Collision Type accident by area type</a:t>
            </a:r>
            <a:endParaRPr lang="en-US" sz="4400" dirty="0">
              <a:solidFill>
                <a:schemeClr val="accent2"/>
              </a:solidFill>
            </a:endParaRPr>
          </a:p>
        </p:txBody>
      </p:sp>
      <p:sp>
        <p:nvSpPr>
          <p:cNvPr id="3" name="Text Placeholder 2">
            <a:extLst>
              <a:ext uri="{FF2B5EF4-FFF2-40B4-BE49-F238E27FC236}">
                <a16:creationId xmlns:a16="http://schemas.microsoft.com/office/drawing/2014/main" id="{DB6BD53F-D255-3797-F9DC-749DBF8EDF8B}"/>
              </a:ext>
            </a:extLst>
          </p:cNvPr>
          <p:cNvSpPr>
            <a:spLocks noGrp="1"/>
          </p:cNvSpPr>
          <p:nvPr>
            <p:ph type="body" sz="quarter" idx="27"/>
          </p:nvPr>
        </p:nvSpPr>
        <p:spPr>
          <a:xfrm>
            <a:off x="1390361" y="5043518"/>
            <a:ext cx="10457683" cy="1814482"/>
          </a:xfr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softEdge rad="127000"/>
          </a:effectLst>
        </p:spPr>
        <p:style>
          <a:lnRef idx="2">
            <a:schemeClr val="dk1"/>
          </a:lnRef>
          <a:fillRef idx="1">
            <a:schemeClr val="lt1"/>
          </a:fillRef>
          <a:effectRef idx="0">
            <a:schemeClr val="dk1"/>
          </a:effectRef>
          <a:fontRef idx="minor">
            <a:schemeClr val="dk1"/>
          </a:fontRef>
        </p:style>
        <p:txBody>
          <a:bodyPr/>
          <a:lstStyle/>
          <a:p>
            <a:r>
              <a:rPr lang="en-US" sz="2000" b="0" dirty="0">
                <a:solidFill>
                  <a:srgbClr val="001D35"/>
                </a:solidFill>
                <a:latin typeface="Google Sans"/>
                <a:ea typeface="ADLaM Display" panose="02010000000000000000" pitchFamily="2" charset="0"/>
                <a:cs typeface="ADLaM Display" panose="02010000000000000000" pitchFamily="2" charset="0"/>
              </a:rPr>
              <a:t>Based on the analysis of this bar plots which indicates that the highest number number of collision type is attributed to “</a:t>
            </a:r>
            <a:r>
              <a:rPr lang="en-US" sz="2000" b="0" dirty="0">
                <a:solidFill>
                  <a:srgbClr val="FF0000"/>
                </a:solidFill>
                <a:latin typeface="Google Sans"/>
                <a:ea typeface="ADLaM Display" panose="02010000000000000000" pitchFamily="2" charset="0"/>
                <a:cs typeface="ADLaM Display" panose="02010000000000000000" pitchFamily="2" charset="0"/>
              </a:rPr>
              <a:t>Fixed Object/Off-Road</a:t>
            </a:r>
            <a:r>
              <a:rPr lang="en-US" sz="2000" b="0" dirty="0">
                <a:solidFill>
                  <a:srgbClr val="001D35"/>
                </a:solidFill>
                <a:latin typeface="Google Sans"/>
                <a:ea typeface="ADLaM Display" panose="02010000000000000000" pitchFamily="2" charset="0"/>
                <a:cs typeface="ADLaM Display" panose="02010000000000000000" pitchFamily="2" charset="0"/>
              </a:rPr>
              <a:t>” incidents.</a:t>
            </a:r>
          </a:p>
          <a:p>
            <a:r>
              <a:rPr lang="en-US" sz="2000" b="0" dirty="0">
                <a:solidFill>
                  <a:srgbClr val="001D35"/>
                </a:solidFill>
                <a:latin typeface="Google Sans"/>
                <a:ea typeface="ADLaM Display" panose="02010000000000000000" pitchFamily="2" charset="0"/>
                <a:cs typeface="ADLaM Display" panose="02010000000000000000" pitchFamily="2" charset="0"/>
              </a:rPr>
              <a:t>Collisions with fixed objects are typically severe due to the abrupt deceleration of the vehicle up on impact, potentially resulting insignificant injury or fatality</a:t>
            </a:r>
            <a:r>
              <a:rPr lang="en-US" sz="1600" b="0" dirty="0">
                <a:solidFill>
                  <a:srgbClr val="001D35"/>
                </a:solidFill>
                <a:latin typeface="Google Sans"/>
                <a:ea typeface="ADLaM Display" panose="02010000000000000000" pitchFamily="2" charset="0"/>
                <a:cs typeface="ADLaM Display" panose="02010000000000000000" pitchFamily="2" charset="0"/>
              </a:rPr>
              <a:t>.</a:t>
            </a:r>
          </a:p>
          <a:p>
            <a:endParaRPr lang="en-US" sz="1200" b="0" i="0" u="none" strike="noStrike" baseline="0" dirty="0">
              <a:solidFill>
                <a:schemeClr val="accent6">
                  <a:lumMod val="90000"/>
                  <a:lumOff val="10000"/>
                </a:schemeClr>
              </a:solidFill>
              <a:latin typeface="ADLaM Display" panose="02010000000000000000" pitchFamily="2" charset="0"/>
              <a:ea typeface="ADLaM Display" panose="02010000000000000000" pitchFamily="2" charset="0"/>
              <a:cs typeface="ADLaM Display" panose="02010000000000000000" pitchFamily="2" charset="0"/>
            </a:endParaRPr>
          </a:p>
        </p:txBody>
      </p:sp>
      <p:sp>
        <p:nvSpPr>
          <p:cNvPr id="7" name="Slide Number Placeholder 6">
            <a:extLst>
              <a:ext uri="{FF2B5EF4-FFF2-40B4-BE49-F238E27FC236}">
                <a16:creationId xmlns:a16="http://schemas.microsoft.com/office/drawing/2014/main" id="{7930A8DD-65EB-D1E9-81DF-DAAA9451B1A9}"/>
              </a:ext>
            </a:extLst>
          </p:cNvPr>
          <p:cNvSpPr>
            <a:spLocks noGrp="1"/>
          </p:cNvSpPr>
          <p:nvPr>
            <p:ph type="sldNum" sz="quarter" idx="59"/>
          </p:nvPr>
        </p:nvSpPr>
        <p:spPr/>
        <p:txBody>
          <a:bodyPr/>
          <a:lstStyle/>
          <a:p>
            <a:fld id="{47FEACEE-25B4-4A2D-B147-27296E36371D}" type="slidenum">
              <a:rPr lang="en-US" altLang="zh-CN" smtClean="0"/>
              <a:pPr/>
              <a:t>11</a:t>
            </a:fld>
            <a:endParaRPr lang="en-US" altLang="zh-CN" dirty="0"/>
          </a:p>
        </p:txBody>
      </p:sp>
      <p:sp>
        <p:nvSpPr>
          <p:cNvPr id="48" name="Text Placeholder 2">
            <a:extLst>
              <a:ext uri="{FF2B5EF4-FFF2-40B4-BE49-F238E27FC236}">
                <a16:creationId xmlns:a16="http://schemas.microsoft.com/office/drawing/2014/main" id="{8308CA6C-47C5-8918-6AFB-79255B482EB4}"/>
              </a:ext>
            </a:extLst>
          </p:cNvPr>
          <p:cNvSpPr txBox="1">
            <a:spLocks/>
          </p:cNvSpPr>
          <p:nvPr/>
        </p:nvSpPr>
        <p:spPr>
          <a:xfrm>
            <a:off x="8640417" y="3933764"/>
            <a:ext cx="3207627" cy="1324805"/>
          </a:xfrm>
          <a:prstGeom prst="rect">
            <a:avLst/>
          </a:prstGeom>
        </p:spPr>
        <p:txBody>
          <a:bodyPr vert="horz" lIns="91440" tIns="45720" rIns="91440" bIns="45720" rtlCol="0" anchor="b">
            <a:noAutofit/>
          </a:bodyPr>
          <a:lstStyle>
            <a:lvl1pPr marL="0" indent="0" algn="ctr" defTabSz="914400" rtl="0" eaLnBrk="1" latinLnBrk="0" hangingPunct="1">
              <a:lnSpc>
                <a:spcPct val="100000"/>
              </a:lnSpc>
              <a:spcBef>
                <a:spcPts val="1000"/>
              </a:spcBef>
              <a:buFont typeface="Arial" panose="020B0604020202020204" pitchFamily="34" charset="0"/>
              <a:buNone/>
              <a:defRPr sz="1800" b="1" i="0" kern="1200">
                <a:solidFill>
                  <a:schemeClr val="accent6"/>
                </a:solidFill>
                <a:latin typeface="+mn-lt"/>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800" b="0" i="0" u="none" strike="noStrike" baseline="0" dirty="0">
              <a:latin typeface="ADLaM Display" panose="02010000000000000000" pitchFamily="2" charset="0"/>
              <a:ea typeface="ADLaM Display" panose="02010000000000000000" pitchFamily="2" charset="0"/>
              <a:cs typeface="ADLaM Display" panose="02010000000000000000" pitchFamily="2" charset="0"/>
            </a:endParaRPr>
          </a:p>
        </p:txBody>
      </p:sp>
      <p:pic>
        <p:nvPicPr>
          <p:cNvPr id="8" name="Picture 7" descr="A graph of accident by area type&#10;&#10;Description automatically generated">
            <a:extLst>
              <a:ext uri="{FF2B5EF4-FFF2-40B4-BE49-F238E27FC236}">
                <a16:creationId xmlns:a16="http://schemas.microsoft.com/office/drawing/2014/main" id="{446B6CD6-7516-ED93-90EF-68EA3A87AD18}"/>
              </a:ext>
            </a:extLst>
          </p:cNvPr>
          <p:cNvPicPr>
            <a:picLocks noChangeAspect="1"/>
          </p:cNvPicPr>
          <p:nvPr/>
        </p:nvPicPr>
        <p:blipFill>
          <a:blip r:embed="rId3"/>
          <a:stretch>
            <a:fillRect/>
          </a:stretch>
        </p:blipFill>
        <p:spPr>
          <a:xfrm>
            <a:off x="1763160" y="521979"/>
            <a:ext cx="7938859" cy="4484945"/>
          </a:xfrm>
          <a:prstGeom prst="rect">
            <a:avLst/>
          </a:prstGeom>
          <a:effectLst>
            <a:softEdge rad="38100"/>
          </a:effectLst>
        </p:spPr>
      </p:pic>
    </p:spTree>
    <p:extLst>
      <p:ext uri="{BB962C8B-B14F-4D97-AF65-F5344CB8AC3E}">
        <p14:creationId xmlns:p14="http://schemas.microsoft.com/office/powerpoint/2010/main" val="17917896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1B5377-E600-CDA0-BDC3-E3AD15D620A8}"/>
              </a:ext>
            </a:extLst>
          </p:cNvPr>
          <p:cNvSpPr>
            <a:spLocks noGrp="1"/>
          </p:cNvSpPr>
          <p:nvPr>
            <p:ph type="title"/>
          </p:nvPr>
        </p:nvSpPr>
        <p:spPr>
          <a:xfrm>
            <a:off x="343956" y="182562"/>
            <a:ext cx="7351072" cy="380146"/>
          </a:xfr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softEdge rad="50800"/>
          </a:effectLst>
        </p:spPr>
        <p:style>
          <a:lnRef idx="2">
            <a:schemeClr val="accent1"/>
          </a:lnRef>
          <a:fillRef idx="1">
            <a:schemeClr val="lt1"/>
          </a:fillRef>
          <a:effectRef idx="0">
            <a:schemeClr val="accent1"/>
          </a:effectRef>
          <a:fontRef idx="minor">
            <a:schemeClr val="dk1"/>
          </a:fontRef>
        </p:style>
        <p:txBody>
          <a:bodyPr vert="horz" lIns="91440" tIns="45720" rIns="91440" bIns="45720" rtlCol="0" anchor="ctr">
            <a:noAutofit/>
          </a:bodyPr>
          <a:lstStyle/>
          <a:p>
            <a:pPr algn="l">
              <a:lnSpc>
                <a:spcPct val="90000"/>
              </a:lnSpc>
            </a:pPr>
            <a:r>
              <a:rPr lang="en-US" sz="2800" dirty="0">
                <a:solidFill>
                  <a:schemeClr val="accent2"/>
                </a:solidFill>
              </a:rPr>
              <a:t>Roads related type crash by area</a:t>
            </a:r>
          </a:p>
        </p:txBody>
      </p:sp>
      <p:sp>
        <p:nvSpPr>
          <p:cNvPr id="6" name="Footer Placeholder 5">
            <a:extLst>
              <a:ext uri="{FF2B5EF4-FFF2-40B4-BE49-F238E27FC236}">
                <a16:creationId xmlns:a16="http://schemas.microsoft.com/office/drawing/2014/main" id="{0FAB8CE6-4705-57FA-7F0F-F4A5C574996B}"/>
              </a:ext>
            </a:extLst>
          </p:cNvPr>
          <p:cNvSpPr>
            <a:spLocks noGrp="1"/>
          </p:cNvSpPr>
          <p:nvPr>
            <p:ph type="ftr" sz="quarter" idx="58"/>
          </p:nvPr>
        </p:nvSpPr>
        <p:spPr>
          <a:xfrm>
            <a:off x="677334" y="6041362"/>
            <a:ext cx="5192560" cy="365125"/>
          </a:xfrm>
        </p:spPr>
        <p:txBody>
          <a:bodyPr vert="horz" lIns="91440" tIns="45720" rIns="91440" bIns="45720" rtlCol="0" anchor="ctr">
            <a:normAutofit/>
          </a:bodyPr>
          <a:lstStyle/>
          <a:p>
            <a:pPr defTabSz="914400">
              <a:spcAft>
                <a:spcPts val="600"/>
              </a:spcAft>
            </a:pPr>
            <a:r>
              <a:rPr lang="en-US" kern="1200">
                <a:solidFill>
                  <a:schemeClr val="tx1">
                    <a:tint val="75000"/>
                  </a:schemeClr>
                </a:solidFill>
                <a:latin typeface="+mn-lt"/>
                <a:ea typeface="+mn-ea"/>
                <a:cs typeface="+mn-cs"/>
              </a:rPr>
              <a:t>Presentation title</a:t>
            </a:r>
          </a:p>
        </p:txBody>
      </p:sp>
      <p:sp>
        <p:nvSpPr>
          <p:cNvPr id="7" name="Slide Number Placeholder 6">
            <a:extLst>
              <a:ext uri="{FF2B5EF4-FFF2-40B4-BE49-F238E27FC236}">
                <a16:creationId xmlns:a16="http://schemas.microsoft.com/office/drawing/2014/main" id="{7930A8DD-65EB-D1E9-81DF-DAAA9451B1A9}"/>
              </a:ext>
            </a:extLst>
          </p:cNvPr>
          <p:cNvSpPr>
            <a:spLocks noGrp="1"/>
          </p:cNvSpPr>
          <p:nvPr>
            <p:ph type="sldNum" sz="quarter" idx="59"/>
          </p:nvPr>
        </p:nvSpPr>
        <p:spPr/>
        <p:txBody>
          <a:bodyPr vert="horz" lIns="91440" tIns="45720" rIns="91440" bIns="45720" rtlCol="0" anchor="ctr">
            <a:normAutofit/>
          </a:bodyPr>
          <a:lstStyle/>
          <a:p>
            <a:pPr defTabSz="914400">
              <a:spcAft>
                <a:spcPts val="600"/>
              </a:spcAft>
            </a:pPr>
            <a:fld id="{47FEACEE-25B4-4A2D-B147-27296E36371D}" type="slidenum">
              <a:rPr lang="en-US" altLang="zh-CN" smtClean="0">
                <a:solidFill>
                  <a:schemeClr val="accent1"/>
                </a:solidFill>
              </a:rPr>
              <a:pPr defTabSz="914400">
                <a:spcAft>
                  <a:spcPts val="600"/>
                </a:spcAft>
              </a:pPr>
              <a:t>12</a:t>
            </a:fld>
            <a:endParaRPr lang="en-US" altLang="zh-CN">
              <a:solidFill>
                <a:schemeClr val="accent1"/>
              </a:solidFill>
            </a:endParaRPr>
          </a:p>
        </p:txBody>
      </p:sp>
      <p:pic>
        <p:nvPicPr>
          <p:cNvPr id="5" name="Picture 4" descr="A graph of a crash&#10;&#10;Description automatically generated">
            <a:extLst>
              <a:ext uri="{FF2B5EF4-FFF2-40B4-BE49-F238E27FC236}">
                <a16:creationId xmlns:a16="http://schemas.microsoft.com/office/drawing/2014/main" id="{05B279F8-91E0-3A78-3B48-ABC35C8A2F53}"/>
              </a:ext>
            </a:extLst>
          </p:cNvPr>
          <p:cNvPicPr>
            <a:picLocks noChangeAspect="1"/>
          </p:cNvPicPr>
          <p:nvPr/>
        </p:nvPicPr>
        <p:blipFill>
          <a:blip r:embed="rId3"/>
          <a:stretch>
            <a:fillRect/>
          </a:stretch>
        </p:blipFill>
        <p:spPr>
          <a:xfrm>
            <a:off x="343956" y="877013"/>
            <a:ext cx="7462633" cy="5529474"/>
          </a:xfrm>
          <a:prstGeom prst="rect">
            <a:avLst/>
          </a:prstGeom>
          <a:effectLst>
            <a:softEdge rad="63500"/>
          </a:effectLst>
        </p:spPr>
      </p:pic>
      <p:sp>
        <p:nvSpPr>
          <p:cNvPr id="45" name="Text Placeholder 2">
            <a:extLst>
              <a:ext uri="{FF2B5EF4-FFF2-40B4-BE49-F238E27FC236}">
                <a16:creationId xmlns:a16="http://schemas.microsoft.com/office/drawing/2014/main" id="{35FB1A24-4444-21CE-C4EB-FFE5D0094CC0}"/>
              </a:ext>
            </a:extLst>
          </p:cNvPr>
          <p:cNvSpPr txBox="1">
            <a:spLocks/>
          </p:cNvSpPr>
          <p:nvPr/>
        </p:nvSpPr>
        <p:spPr>
          <a:xfrm>
            <a:off x="4253948" y="5092419"/>
            <a:ext cx="3035583" cy="1400456"/>
          </a:xfrm>
          <a:prstGeom prst="rect">
            <a:avLst/>
          </a:prstGeom>
        </p:spPr>
        <p:txBody>
          <a:bodyPr vert="horz" lIns="91440" tIns="45720" rIns="91440" bIns="45720" rtlCol="0" anchor="b">
            <a:noAutofit/>
          </a:bodyPr>
          <a:lstStyle>
            <a:lvl1pPr marL="0" indent="0" algn="ctr" defTabSz="914400" rtl="0" eaLnBrk="1" latinLnBrk="0" hangingPunct="1">
              <a:lnSpc>
                <a:spcPct val="100000"/>
              </a:lnSpc>
              <a:spcBef>
                <a:spcPts val="1000"/>
              </a:spcBef>
              <a:buFont typeface="Arial" panose="020B0604020202020204" pitchFamily="34" charset="0"/>
              <a:buNone/>
              <a:defRPr sz="1800" b="1" i="0" kern="1200">
                <a:solidFill>
                  <a:schemeClr val="accent6"/>
                </a:solidFill>
                <a:latin typeface="+mn-lt"/>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800" b="0" i="0" u="none" strike="noStrike" baseline="0" dirty="0">
              <a:latin typeface="ADLaM Display" panose="02010000000000000000" pitchFamily="2" charset="0"/>
              <a:ea typeface="ADLaM Display" panose="02010000000000000000" pitchFamily="2" charset="0"/>
              <a:cs typeface="ADLaM Display" panose="02010000000000000000" pitchFamily="2" charset="0"/>
            </a:endParaRPr>
          </a:p>
        </p:txBody>
      </p:sp>
      <p:sp>
        <p:nvSpPr>
          <p:cNvPr id="48" name="Text Placeholder 2">
            <a:extLst>
              <a:ext uri="{FF2B5EF4-FFF2-40B4-BE49-F238E27FC236}">
                <a16:creationId xmlns:a16="http://schemas.microsoft.com/office/drawing/2014/main" id="{8308CA6C-47C5-8918-6AFB-79255B482EB4}"/>
              </a:ext>
            </a:extLst>
          </p:cNvPr>
          <p:cNvSpPr txBox="1">
            <a:spLocks/>
          </p:cNvSpPr>
          <p:nvPr/>
        </p:nvSpPr>
        <p:spPr>
          <a:xfrm>
            <a:off x="8640417" y="3933764"/>
            <a:ext cx="3207627" cy="1324805"/>
          </a:xfrm>
          <a:prstGeom prst="rect">
            <a:avLst/>
          </a:prstGeom>
        </p:spPr>
        <p:txBody>
          <a:bodyPr vert="horz" lIns="91440" tIns="45720" rIns="91440" bIns="45720" rtlCol="0" anchor="b">
            <a:noAutofit/>
          </a:bodyPr>
          <a:lstStyle>
            <a:lvl1pPr marL="0" indent="0" algn="ctr" defTabSz="914400" rtl="0" eaLnBrk="1" latinLnBrk="0" hangingPunct="1">
              <a:lnSpc>
                <a:spcPct val="100000"/>
              </a:lnSpc>
              <a:spcBef>
                <a:spcPts val="1000"/>
              </a:spcBef>
              <a:buFont typeface="Arial" panose="020B0604020202020204" pitchFamily="34" charset="0"/>
              <a:buNone/>
              <a:defRPr sz="1800" b="1" i="0" kern="1200">
                <a:solidFill>
                  <a:schemeClr val="accent6"/>
                </a:solidFill>
                <a:latin typeface="+mn-lt"/>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800" b="0" i="0" u="none" strike="noStrike" baseline="0" dirty="0">
              <a:latin typeface="ADLaM Display" panose="02010000000000000000" pitchFamily="2" charset="0"/>
              <a:ea typeface="ADLaM Display" panose="02010000000000000000" pitchFamily="2" charset="0"/>
              <a:cs typeface="ADLaM Display" panose="02010000000000000000" pitchFamily="2" charset="0"/>
            </a:endParaRPr>
          </a:p>
        </p:txBody>
      </p:sp>
      <p:sp>
        <p:nvSpPr>
          <p:cNvPr id="11" name="Rectangle 10">
            <a:extLst>
              <a:ext uri="{FF2B5EF4-FFF2-40B4-BE49-F238E27FC236}">
                <a16:creationId xmlns:a16="http://schemas.microsoft.com/office/drawing/2014/main" id="{72FA06EA-2D72-9A97-EB0D-7C9E038D58D8}"/>
              </a:ext>
            </a:extLst>
          </p:cNvPr>
          <p:cNvSpPr/>
          <p:nvPr/>
        </p:nvSpPr>
        <p:spPr>
          <a:xfrm>
            <a:off x="7808742" y="1616785"/>
            <a:ext cx="4039302" cy="4544864"/>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softEdge rad="139700"/>
          </a:effectLst>
        </p:spPr>
        <p:style>
          <a:lnRef idx="2">
            <a:schemeClr val="accent6"/>
          </a:lnRef>
          <a:fillRef idx="1">
            <a:schemeClr val="lt1"/>
          </a:fillRef>
          <a:effectRef idx="0">
            <a:schemeClr val="accent6"/>
          </a:effectRef>
          <a:fontRef idx="minor">
            <a:schemeClr val="dk1"/>
          </a:fontRef>
        </p:style>
        <p:txBody>
          <a:bodyPr rtlCol="0" anchor="ctr"/>
          <a:lstStyle/>
          <a:p>
            <a:r>
              <a:rPr lang="en-US" dirty="0">
                <a:solidFill>
                  <a:schemeClr val="accent2">
                    <a:lumMod val="50000"/>
                  </a:schemeClr>
                </a:solidFill>
              </a:rPr>
              <a:t>	This	Plot reveals a disproportionate number of crashes occurring within gore areas, despite these zones constituting a relatively a small portion of road surface. </a:t>
            </a:r>
          </a:p>
          <a:p>
            <a:r>
              <a:rPr lang="en-US" dirty="0">
                <a:solidFill>
                  <a:schemeClr val="accent2">
                    <a:lumMod val="50000"/>
                  </a:schemeClr>
                </a:solidFill>
              </a:rPr>
              <a:t>  This anomaly suggest that gore areas are high _risk location for road users. Factor contributing to this trend include Driver misjudgment, Limited visibility and Illegal maneuvers</a:t>
            </a:r>
          </a:p>
        </p:txBody>
      </p:sp>
    </p:spTree>
    <p:extLst>
      <p:ext uri="{BB962C8B-B14F-4D97-AF65-F5344CB8AC3E}">
        <p14:creationId xmlns:p14="http://schemas.microsoft.com/office/powerpoint/2010/main" val="34398405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1B5377-E600-CDA0-BDC3-E3AD15D620A8}"/>
              </a:ext>
            </a:extLst>
          </p:cNvPr>
          <p:cNvSpPr>
            <a:spLocks noGrp="1"/>
          </p:cNvSpPr>
          <p:nvPr>
            <p:ph type="title"/>
          </p:nvPr>
        </p:nvSpPr>
        <p:spPr>
          <a:xfrm>
            <a:off x="673754" y="643467"/>
            <a:ext cx="4203045" cy="1375608"/>
          </a:xfrm>
        </p:spPr>
        <p:txBody>
          <a:bodyPr vert="horz" lIns="91440" tIns="45720" rIns="91440" bIns="45720" rtlCol="0" anchor="ctr">
            <a:normAutofit/>
          </a:bodyPr>
          <a:lstStyle/>
          <a:p>
            <a:pPr algn="l">
              <a:lnSpc>
                <a:spcPct val="90000"/>
              </a:lnSpc>
            </a:pPr>
            <a:r>
              <a:rPr lang="en-US" sz="2000" i="1">
                <a:solidFill>
                  <a:schemeClr val="bg1"/>
                </a:solidFill>
                <a:effectLst/>
              </a:rPr>
              <a:t>what are the differences in crash pattern based on the presence of work zones and school zones?</a:t>
            </a:r>
            <a:br>
              <a:rPr lang="en-US" sz="2000">
                <a:solidFill>
                  <a:schemeClr val="bg1"/>
                </a:solidFill>
                <a:effectLst/>
              </a:rPr>
            </a:br>
            <a:endParaRPr lang="en-US" sz="2000">
              <a:solidFill>
                <a:schemeClr val="bg1"/>
              </a:solidFill>
            </a:endParaRPr>
          </a:p>
        </p:txBody>
      </p:sp>
      <p:sp>
        <p:nvSpPr>
          <p:cNvPr id="3" name="Text Placeholder 2">
            <a:extLst>
              <a:ext uri="{FF2B5EF4-FFF2-40B4-BE49-F238E27FC236}">
                <a16:creationId xmlns:a16="http://schemas.microsoft.com/office/drawing/2014/main" id="{DB6BD53F-D255-3797-F9DC-749DBF8EDF8B}"/>
              </a:ext>
            </a:extLst>
          </p:cNvPr>
          <p:cNvSpPr>
            <a:spLocks noGrp="1"/>
          </p:cNvSpPr>
          <p:nvPr>
            <p:ph type="body" sz="quarter" idx="27"/>
          </p:nvPr>
        </p:nvSpPr>
        <p:spPr>
          <a:xfrm>
            <a:off x="673754" y="2160590"/>
            <a:ext cx="3973943" cy="3440110"/>
          </a:xfrm>
        </p:spPr>
        <p:txBody>
          <a:bodyPr vert="horz" lIns="91440" tIns="45720" rIns="91440" bIns="45720" rtlCol="0">
            <a:normAutofit/>
          </a:bodyPr>
          <a:lstStyle/>
          <a:p>
            <a:pPr algn="l">
              <a:buFont typeface="Wingdings 3" charset="2"/>
              <a:buChar char=""/>
            </a:pPr>
            <a:endParaRPr lang="en-US" b="0">
              <a:solidFill>
                <a:schemeClr val="bg1"/>
              </a:solidFill>
              <a:ea typeface="+mn-ea"/>
            </a:endParaRPr>
          </a:p>
          <a:p>
            <a:pPr algn="l">
              <a:buFont typeface="Wingdings 3" charset="2"/>
              <a:buChar char=""/>
            </a:pPr>
            <a:endParaRPr lang="en-US" b="0" i="0">
              <a:solidFill>
                <a:schemeClr val="bg1"/>
              </a:solidFill>
              <a:effectLst/>
              <a:ea typeface="+mn-ea"/>
            </a:endParaRPr>
          </a:p>
          <a:p>
            <a:pPr algn="l">
              <a:buFont typeface="Wingdings 3" charset="2"/>
              <a:buChar char=""/>
            </a:pPr>
            <a:endParaRPr lang="en-US" b="0" i="0">
              <a:solidFill>
                <a:schemeClr val="bg1"/>
              </a:solidFill>
              <a:effectLst/>
              <a:ea typeface="+mn-ea"/>
            </a:endParaRPr>
          </a:p>
          <a:p>
            <a:pPr algn="l">
              <a:buFont typeface="Wingdings 3" charset="2"/>
              <a:buChar char=""/>
            </a:pPr>
            <a:endParaRPr lang="en-US" b="0" i="0">
              <a:solidFill>
                <a:schemeClr val="bg1"/>
              </a:solidFill>
              <a:effectLst/>
              <a:ea typeface="+mn-ea"/>
            </a:endParaRPr>
          </a:p>
          <a:p>
            <a:pPr algn="l">
              <a:buFont typeface="Wingdings 3" charset="2"/>
              <a:buChar char=""/>
            </a:pPr>
            <a:endParaRPr lang="en-US" b="0">
              <a:solidFill>
                <a:schemeClr val="bg1"/>
              </a:solidFill>
              <a:ea typeface="+mn-ea"/>
            </a:endParaRPr>
          </a:p>
          <a:p>
            <a:pPr algn="l">
              <a:buFont typeface="Wingdings 3" charset="2"/>
              <a:buChar char=""/>
            </a:pPr>
            <a:endParaRPr lang="en-US" b="0" i="0" u="none" strike="noStrike" baseline="0">
              <a:solidFill>
                <a:schemeClr val="bg1"/>
              </a:solidFill>
              <a:ea typeface="+mn-ea"/>
            </a:endParaRPr>
          </a:p>
          <a:p>
            <a:pPr algn="l">
              <a:buFont typeface="Wingdings 3" charset="2"/>
              <a:buChar char=""/>
            </a:pPr>
            <a:endParaRPr lang="en-US" b="0">
              <a:solidFill>
                <a:schemeClr val="bg1"/>
              </a:solidFill>
              <a:ea typeface="+mn-ea"/>
            </a:endParaRPr>
          </a:p>
          <a:p>
            <a:pPr algn="l">
              <a:buFont typeface="Wingdings 3" charset="2"/>
              <a:buChar char=""/>
            </a:pPr>
            <a:endParaRPr lang="en-US" b="0" i="0" u="none" strike="noStrike" baseline="0">
              <a:solidFill>
                <a:schemeClr val="bg1"/>
              </a:solidFill>
              <a:ea typeface="+mn-ea"/>
            </a:endParaRPr>
          </a:p>
          <a:p>
            <a:pPr algn="l">
              <a:buFont typeface="Wingdings 3" charset="2"/>
              <a:buChar char=""/>
            </a:pPr>
            <a:endParaRPr lang="en-US" b="0">
              <a:solidFill>
                <a:schemeClr val="bg1"/>
              </a:solidFill>
              <a:ea typeface="+mn-ea"/>
            </a:endParaRPr>
          </a:p>
          <a:p>
            <a:pPr algn="l">
              <a:buFont typeface="Wingdings 3" charset="2"/>
              <a:buChar char=""/>
            </a:pPr>
            <a:endParaRPr lang="en-US" b="0" i="0" u="none" strike="noStrike" baseline="0">
              <a:solidFill>
                <a:schemeClr val="bg1"/>
              </a:solidFill>
              <a:ea typeface="+mn-ea"/>
            </a:endParaRPr>
          </a:p>
          <a:p>
            <a:pPr algn="l">
              <a:buFont typeface="Wingdings 3" charset="2"/>
              <a:buChar char=""/>
            </a:pPr>
            <a:endParaRPr lang="en-US" b="0">
              <a:solidFill>
                <a:schemeClr val="bg1"/>
              </a:solidFill>
              <a:ea typeface="+mn-ea"/>
            </a:endParaRPr>
          </a:p>
          <a:p>
            <a:pPr algn="l">
              <a:buFont typeface="Wingdings 3" charset="2"/>
              <a:buChar char=""/>
            </a:pPr>
            <a:endParaRPr lang="en-US" b="0" i="0" u="none" strike="noStrike" baseline="0">
              <a:solidFill>
                <a:schemeClr val="bg1"/>
              </a:solidFill>
              <a:ea typeface="+mn-ea"/>
            </a:endParaRPr>
          </a:p>
        </p:txBody>
      </p:sp>
      <p:sp>
        <p:nvSpPr>
          <p:cNvPr id="7" name="Slide Number Placeholder 6">
            <a:extLst>
              <a:ext uri="{FF2B5EF4-FFF2-40B4-BE49-F238E27FC236}">
                <a16:creationId xmlns:a16="http://schemas.microsoft.com/office/drawing/2014/main" id="{7930A8DD-65EB-D1E9-81DF-DAAA9451B1A9}"/>
              </a:ext>
            </a:extLst>
          </p:cNvPr>
          <p:cNvSpPr>
            <a:spLocks noGrp="1"/>
          </p:cNvSpPr>
          <p:nvPr>
            <p:ph type="sldNum" sz="quarter" idx="59"/>
          </p:nvPr>
        </p:nvSpPr>
        <p:spPr>
          <a:xfrm>
            <a:off x="10556161" y="6182876"/>
            <a:ext cx="683339" cy="365125"/>
          </a:xfrm>
        </p:spPr>
        <p:txBody>
          <a:bodyPr vert="horz" lIns="91440" tIns="45720" rIns="91440" bIns="45720" rtlCol="0" anchor="ctr">
            <a:normAutofit/>
          </a:bodyPr>
          <a:lstStyle/>
          <a:p>
            <a:pPr defTabSz="914400">
              <a:spcAft>
                <a:spcPts val="600"/>
              </a:spcAft>
            </a:pPr>
            <a:fld id="{47FEACEE-25B4-4A2D-B147-27296E36371D}" type="slidenum">
              <a:rPr lang="en-US" altLang="zh-CN">
                <a:solidFill>
                  <a:schemeClr val="tx1">
                    <a:lumMod val="65000"/>
                    <a:lumOff val="35000"/>
                  </a:schemeClr>
                </a:solidFill>
              </a:rPr>
              <a:pPr defTabSz="914400">
                <a:spcAft>
                  <a:spcPts val="600"/>
                </a:spcAft>
              </a:pPr>
              <a:t>13</a:t>
            </a:fld>
            <a:endParaRPr lang="en-US" altLang="zh-CN">
              <a:solidFill>
                <a:schemeClr val="tx1">
                  <a:lumMod val="65000"/>
                  <a:lumOff val="35000"/>
                </a:schemeClr>
              </a:solidFill>
            </a:endParaRPr>
          </a:p>
        </p:txBody>
      </p:sp>
      <p:pic>
        <p:nvPicPr>
          <p:cNvPr id="10" name="Picture 9" descr="A graph of accident and area type&#10;&#10;Description automatically generated with medium confidence">
            <a:extLst>
              <a:ext uri="{FF2B5EF4-FFF2-40B4-BE49-F238E27FC236}">
                <a16:creationId xmlns:a16="http://schemas.microsoft.com/office/drawing/2014/main" id="{5E8C4388-FB27-4F31-A1DB-C2F75C5A0A73}"/>
              </a:ext>
            </a:extLst>
          </p:cNvPr>
          <p:cNvPicPr>
            <a:picLocks noChangeAspect="1"/>
          </p:cNvPicPr>
          <p:nvPr/>
        </p:nvPicPr>
        <p:blipFill>
          <a:blip r:embed="rId3"/>
          <a:stretch>
            <a:fillRect/>
          </a:stretch>
        </p:blipFill>
        <p:spPr>
          <a:xfrm>
            <a:off x="293493" y="856067"/>
            <a:ext cx="10819984" cy="5409992"/>
          </a:xfrm>
          <a:prstGeom prst="rect">
            <a:avLst/>
          </a:prstGeom>
          <a:effectLst>
            <a:softEdge rad="50800"/>
          </a:effectLst>
        </p:spPr>
      </p:pic>
      <p:sp>
        <p:nvSpPr>
          <p:cNvPr id="45" name="Text Placeholder 2">
            <a:extLst>
              <a:ext uri="{FF2B5EF4-FFF2-40B4-BE49-F238E27FC236}">
                <a16:creationId xmlns:a16="http://schemas.microsoft.com/office/drawing/2014/main" id="{35FB1A24-4444-21CE-C4EB-FFE5D0094CC0}"/>
              </a:ext>
            </a:extLst>
          </p:cNvPr>
          <p:cNvSpPr txBox="1">
            <a:spLocks/>
          </p:cNvSpPr>
          <p:nvPr/>
        </p:nvSpPr>
        <p:spPr>
          <a:xfrm>
            <a:off x="4253948" y="5092419"/>
            <a:ext cx="3035583" cy="1400456"/>
          </a:xfrm>
          <a:prstGeom prst="rect">
            <a:avLst/>
          </a:prstGeom>
        </p:spPr>
        <p:txBody>
          <a:bodyPr vert="horz" lIns="91440" tIns="45720" rIns="91440" bIns="45720" rtlCol="0" anchor="b">
            <a:noAutofit/>
          </a:bodyPr>
          <a:lstStyle>
            <a:lvl1pPr marL="0" indent="0" algn="ctr" defTabSz="914400" rtl="0" eaLnBrk="1" latinLnBrk="0" hangingPunct="1">
              <a:lnSpc>
                <a:spcPct val="100000"/>
              </a:lnSpc>
              <a:spcBef>
                <a:spcPts val="1000"/>
              </a:spcBef>
              <a:buFont typeface="Arial" panose="020B0604020202020204" pitchFamily="34" charset="0"/>
              <a:buNone/>
              <a:defRPr sz="1800" b="1" i="0" kern="1200">
                <a:solidFill>
                  <a:schemeClr val="accent6"/>
                </a:solidFill>
                <a:latin typeface="+mn-lt"/>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800" b="0" i="0" u="none" strike="noStrike" baseline="0" dirty="0">
              <a:latin typeface="ADLaM Display" panose="02010000000000000000" pitchFamily="2" charset="0"/>
              <a:ea typeface="ADLaM Display" panose="02010000000000000000" pitchFamily="2" charset="0"/>
              <a:cs typeface="ADLaM Display" panose="02010000000000000000" pitchFamily="2" charset="0"/>
            </a:endParaRPr>
          </a:p>
        </p:txBody>
      </p:sp>
      <p:sp>
        <p:nvSpPr>
          <p:cNvPr id="48" name="Text Placeholder 2">
            <a:extLst>
              <a:ext uri="{FF2B5EF4-FFF2-40B4-BE49-F238E27FC236}">
                <a16:creationId xmlns:a16="http://schemas.microsoft.com/office/drawing/2014/main" id="{8308CA6C-47C5-8918-6AFB-79255B482EB4}"/>
              </a:ext>
            </a:extLst>
          </p:cNvPr>
          <p:cNvSpPr txBox="1">
            <a:spLocks/>
          </p:cNvSpPr>
          <p:nvPr/>
        </p:nvSpPr>
        <p:spPr>
          <a:xfrm>
            <a:off x="8640417" y="3933764"/>
            <a:ext cx="3207627" cy="1324805"/>
          </a:xfrm>
          <a:prstGeom prst="rect">
            <a:avLst/>
          </a:prstGeom>
        </p:spPr>
        <p:txBody>
          <a:bodyPr vert="horz" lIns="91440" tIns="45720" rIns="91440" bIns="45720" rtlCol="0" anchor="b">
            <a:noAutofit/>
          </a:bodyPr>
          <a:lstStyle>
            <a:lvl1pPr marL="0" indent="0" algn="ctr" defTabSz="914400" rtl="0" eaLnBrk="1" latinLnBrk="0" hangingPunct="1">
              <a:lnSpc>
                <a:spcPct val="100000"/>
              </a:lnSpc>
              <a:spcBef>
                <a:spcPts val="1000"/>
              </a:spcBef>
              <a:buFont typeface="Arial" panose="020B0604020202020204" pitchFamily="34" charset="0"/>
              <a:buNone/>
              <a:defRPr sz="1800" b="1" i="0" kern="1200">
                <a:solidFill>
                  <a:schemeClr val="accent6"/>
                </a:solidFill>
                <a:latin typeface="+mn-lt"/>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800" b="0" i="0" u="none" strike="noStrike" baseline="0" dirty="0">
              <a:latin typeface="ADLaM Display" panose="02010000000000000000" pitchFamily="2" charset="0"/>
              <a:ea typeface="ADLaM Display" panose="02010000000000000000" pitchFamily="2" charset="0"/>
              <a:cs typeface="ADLaM Display" panose="02010000000000000000" pitchFamily="2" charset="0"/>
            </a:endParaRPr>
          </a:p>
        </p:txBody>
      </p:sp>
      <p:sp>
        <p:nvSpPr>
          <p:cNvPr id="8" name="Rectangle 7">
            <a:extLst>
              <a:ext uri="{FF2B5EF4-FFF2-40B4-BE49-F238E27FC236}">
                <a16:creationId xmlns:a16="http://schemas.microsoft.com/office/drawing/2014/main" id="{886CA7D9-7AFC-EDA2-3CAE-BC131186DECB}"/>
              </a:ext>
            </a:extLst>
          </p:cNvPr>
          <p:cNvSpPr/>
          <p:nvPr/>
        </p:nvSpPr>
        <p:spPr>
          <a:xfrm>
            <a:off x="6907237" y="4979963"/>
            <a:ext cx="4332263" cy="1568038"/>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softEdge rad="101600"/>
          </a:effectLst>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The plot demonstrate that weather conditions particularly </a:t>
            </a:r>
            <a:r>
              <a:rPr lang="en-US" dirty="0">
                <a:solidFill>
                  <a:srgbClr val="FF0000"/>
                </a:solidFill>
              </a:rPr>
              <a:t>snow</a:t>
            </a:r>
            <a:r>
              <a:rPr lang="en-US" dirty="0"/>
              <a:t> and </a:t>
            </a:r>
            <a:r>
              <a:rPr lang="en-US" dirty="0">
                <a:solidFill>
                  <a:srgbClr val="FF0000"/>
                </a:solidFill>
              </a:rPr>
              <a:t>rain</a:t>
            </a:r>
            <a:r>
              <a:rPr lang="en-US" dirty="0"/>
              <a:t> are critical factor influencing traffic accidents in both urban and rural setting.</a:t>
            </a:r>
          </a:p>
        </p:txBody>
      </p:sp>
      <p:sp>
        <p:nvSpPr>
          <p:cNvPr id="9" name="TextBox 8">
            <a:extLst>
              <a:ext uri="{FF2B5EF4-FFF2-40B4-BE49-F238E27FC236}">
                <a16:creationId xmlns:a16="http://schemas.microsoft.com/office/drawing/2014/main" id="{97CBE742-4B5B-3029-C48A-B11263FC9FA5}"/>
              </a:ext>
            </a:extLst>
          </p:cNvPr>
          <p:cNvSpPr txBox="1"/>
          <p:nvPr/>
        </p:nvSpPr>
        <p:spPr>
          <a:xfrm>
            <a:off x="182880" y="162253"/>
            <a:ext cx="7666891" cy="461665"/>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softEdge rad="76200"/>
          </a:effectLst>
        </p:spPr>
        <p:txBody>
          <a:bodyPr wrap="square" rtlCol="0">
            <a:spAutoFit/>
          </a:bodyPr>
          <a:lstStyle/>
          <a:p>
            <a:r>
              <a:rPr lang="en-US" sz="2400" dirty="0">
                <a:solidFill>
                  <a:schemeClr val="accent2"/>
                </a:solidFill>
              </a:rPr>
              <a:t>Weather condition type accident by area type</a:t>
            </a:r>
          </a:p>
        </p:txBody>
      </p:sp>
    </p:spTree>
    <p:extLst>
      <p:ext uri="{BB962C8B-B14F-4D97-AF65-F5344CB8AC3E}">
        <p14:creationId xmlns:p14="http://schemas.microsoft.com/office/powerpoint/2010/main" val="17498379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2B111A-5310-A6F5-4D6F-9146DBC0FD59}"/>
              </a:ext>
            </a:extLst>
          </p:cNvPr>
          <p:cNvSpPr>
            <a:spLocks noGrp="1"/>
          </p:cNvSpPr>
          <p:nvPr>
            <p:ph type="title"/>
          </p:nvPr>
        </p:nvSpPr>
        <p:spPr>
          <a:xfrm>
            <a:off x="4443542" y="1801299"/>
            <a:ext cx="7352714" cy="590843"/>
          </a:xfr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softEdge rad="88900"/>
          </a:effectLst>
        </p:spPr>
        <p:txBody>
          <a:bodyPr vert="horz" lIns="91440" tIns="45720" rIns="91440" bIns="45720" rtlCol="0" anchor="b">
            <a:noAutofit/>
          </a:bodyPr>
          <a:lstStyle/>
          <a:p>
            <a:pPr algn="r"/>
            <a:r>
              <a:rPr lang="en-US" sz="3200" kern="1200" dirty="0">
                <a:solidFill>
                  <a:schemeClr val="accent1"/>
                </a:solidFill>
                <a:latin typeface="+mj-lt"/>
                <a:ea typeface="+mj-ea"/>
                <a:cs typeface="+mj-cs"/>
              </a:rPr>
              <a:t>Top ten counties with total killed crash</a:t>
            </a:r>
          </a:p>
        </p:txBody>
      </p:sp>
      <p:sp>
        <p:nvSpPr>
          <p:cNvPr id="15" name="Footer Placeholder 14">
            <a:extLst>
              <a:ext uri="{FF2B5EF4-FFF2-40B4-BE49-F238E27FC236}">
                <a16:creationId xmlns:a16="http://schemas.microsoft.com/office/drawing/2014/main" id="{3057D980-9C51-F30A-6D6E-9E2EBB78D587}"/>
              </a:ext>
            </a:extLst>
          </p:cNvPr>
          <p:cNvSpPr>
            <a:spLocks noGrp="1"/>
          </p:cNvSpPr>
          <p:nvPr>
            <p:ph type="ftr" sz="quarter" idx="58"/>
          </p:nvPr>
        </p:nvSpPr>
        <p:spPr/>
        <p:txBody>
          <a:bodyPr vert="horz" lIns="91440" tIns="45720" rIns="91440" bIns="45720" rtlCol="0" anchor="ctr">
            <a:normAutofit/>
          </a:bodyPr>
          <a:lstStyle/>
          <a:p>
            <a:pPr defTabSz="914400">
              <a:spcAft>
                <a:spcPts val="600"/>
              </a:spcAft>
            </a:pPr>
            <a:r>
              <a:rPr lang="en-US" kern="1200">
                <a:solidFill>
                  <a:schemeClr val="tx1">
                    <a:tint val="75000"/>
                  </a:schemeClr>
                </a:solidFill>
                <a:latin typeface="+mn-lt"/>
                <a:ea typeface="+mn-ea"/>
                <a:cs typeface="+mn-cs"/>
              </a:rPr>
              <a:t>Top ten count</a:t>
            </a:r>
          </a:p>
        </p:txBody>
      </p:sp>
      <p:sp>
        <p:nvSpPr>
          <p:cNvPr id="16" name="Slide Number Placeholder 15">
            <a:extLst>
              <a:ext uri="{FF2B5EF4-FFF2-40B4-BE49-F238E27FC236}">
                <a16:creationId xmlns:a16="http://schemas.microsoft.com/office/drawing/2014/main" id="{042C032E-BEC9-D5D2-FD83-9E888D43D5D6}"/>
              </a:ext>
            </a:extLst>
          </p:cNvPr>
          <p:cNvSpPr>
            <a:spLocks noGrp="1"/>
          </p:cNvSpPr>
          <p:nvPr>
            <p:ph type="sldNum" sz="quarter" idx="59"/>
          </p:nvPr>
        </p:nvSpPr>
        <p:spPr/>
        <p:txBody>
          <a:bodyPr vert="horz" lIns="91440" tIns="45720" rIns="91440" bIns="45720" rtlCol="0" anchor="ctr">
            <a:normAutofit/>
          </a:bodyPr>
          <a:lstStyle/>
          <a:p>
            <a:pPr defTabSz="914400">
              <a:spcAft>
                <a:spcPts val="600"/>
              </a:spcAft>
            </a:pPr>
            <a:fld id="{47FEACEE-25B4-4A2D-B147-27296E36371D}" type="slidenum">
              <a:rPr lang="en-US" altLang="zh-CN" smtClean="0">
                <a:solidFill>
                  <a:schemeClr val="accent1"/>
                </a:solidFill>
              </a:rPr>
              <a:pPr defTabSz="914400">
                <a:spcAft>
                  <a:spcPts val="600"/>
                </a:spcAft>
              </a:pPr>
              <a:t>14</a:t>
            </a:fld>
            <a:endParaRPr lang="en-US" altLang="zh-CN">
              <a:solidFill>
                <a:schemeClr val="accent1"/>
              </a:solidFill>
            </a:endParaRPr>
          </a:p>
        </p:txBody>
      </p:sp>
      <p:pic>
        <p:nvPicPr>
          <p:cNvPr id="20" name="Picture 19">
            <a:extLst>
              <a:ext uri="{FF2B5EF4-FFF2-40B4-BE49-F238E27FC236}">
                <a16:creationId xmlns:a16="http://schemas.microsoft.com/office/drawing/2014/main" id="{E15837C3-9E0B-A348-E1D5-4CEB9934668A}"/>
              </a:ext>
            </a:extLst>
          </p:cNvPr>
          <p:cNvPicPr>
            <a:picLocks noChangeAspect="1"/>
          </p:cNvPicPr>
          <p:nvPr/>
        </p:nvPicPr>
        <p:blipFill>
          <a:blip r:embed="rId2"/>
          <a:stretch>
            <a:fillRect/>
          </a:stretch>
        </p:blipFill>
        <p:spPr>
          <a:xfrm>
            <a:off x="545527" y="1165982"/>
            <a:ext cx="3280613" cy="3389967"/>
          </a:xfrm>
          <a:prstGeom prst="rect">
            <a:avLst/>
          </a:prstGeom>
          <a:effectLst>
            <a:softEdge rad="63500"/>
          </a:effectLst>
        </p:spPr>
      </p:pic>
      <p:sp>
        <p:nvSpPr>
          <p:cNvPr id="3" name="Title 1">
            <a:extLst>
              <a:ext uri="{FF2B5EF4-FFF2-40B4-BE49-F238E27FC236}">
                <a16:creationId xmlns:a16="http://schemas.microsoft.com/office/drawing/2014/main" id="{DA49D366-B373-2E52-F863-D76644B9DD5D}"/>
              </a:ext>
            </a:extLst>
          </p:cNvPr>
          <p:cNvSpPr txBox="1">
            <a:spLocks/>
          </p:cNvSpPr>
          <p:nvPr/>
        </p:nvSpPr>
        <p:spPr>
          <a:xfrm>
            <a:off x="124786" y="451513"/>
            <a:ext cx="6297612" cy="590843"/>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softEdge rad="88900"/>
          </a:effectLst>
        </p:spPr>
        <p:txBody>
          <a:bodyPr vert="horz" lIns="91440" tIns="45720" rIns="91440" bIns="45720" rtlCol="0" anchor="b">
            <a:noAutofit/>
          </a:bodyPr>
          <a:lstStyle>
            <a:lvl1pPr algn="ctr" defTabSz="457200" rtl="0" eaLnBrk="1" latinLnBrk="0" hangingPunct="1">
              <a:spcBef>
                <a:spcPct val="0"/>
              </a:spcBef>
              <a:buNone/>
              <a:defRPr sz="3600" kern="1200">
                <a:solidFill>
                  <a:schemeClr val="accent6"/>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r"/>
            <a:r>
              <a:rPr lang="en-US" sz="3200" dirty="0">
                <a:solidFill>
                  <a:schemeClr val="accent1"/>
                </a:solidFill>
              </a:rPr>
              <a:t>Top ten counties with total crash</a:t>
            </a:r>
          </a:p>
        </p:txBody>
      </p:sp>
      <p:pic>
        <p:nvPicPr>
          <p:cNvPr id="5" name="Picture 4">
            <a:extLst>
              <a:ext uri="{FF2B5EF4-FFF2-40B4-BE49-F238E27FC236}">
                <a16:creationId xmlns:a16="http://schemas.microsoft.com/office/drawing/2014/main" id="{1FCF0980-38A1-AE0D-5E43-874128E22811}"/>
              </a:ext>
            </a:extLst>
          </p:cNvPr>
          <p:cNvPicPr>
            <a:picLocks noChangeAspect="1"/>
          </p:cNvPicPr>
          <p:nvPr/>
        </p:nvPicPr>
        <p:blipFill>
          <a:blip r:embed="rId3"/>
          <a:stretch>
            <a:fillRect/>
          </a:stretch>
        </p:blipFill>
        <p:spPr>
          <a:xfrm>
            <a:off x="4643071" y="2392142"/>
            <a:ext cx="3558653" cy="3857700"/>
          </a:xfrm>
          <a:prstGeom prst="rect">
            <a:avLst/>
          </a:prstGeom>
          <a:noFill/>
          <a:effectLst>
            <a:softEdge rad="76200"/>
          </a:effectLst>
        </p:spPr>
      </p:pic>
    </p:spTree>
    <p:extLst>
      <p:ext uri="{BB962C8B-B14F-4D97-AF65-F5344CB8AC3E}">
        <p14:creationId xmlns:p14="http://schemas.microsoft.com/office/powerpoint/2010/main" val="35011792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alphaModFix amt="62000"/>
          </a:blip>
          <a:tile tx="0" ty="0" sx="100000" sy="100000" flip="none" algn="tl"/>
        </a:blipFill>
        <a:effectLst/>
      </p:bgPr>
    </p:bg>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02CEC6EF-006F-693B-5D79-47FD797CB22B}"/>
              </a:ext>
            </a:extLst>
          </p:cNvPr>
          <p:cNvSpPr>
            <a:spLocks noGrp="1"/>
          </p:cNvSpPr>
          <p:nvPr>
            <p:ph type="body" sz="quarter" idx="29"/>
          </p:nvPr>
        </p:nvSpPr>
        <p:spPr/>
        <p:txBody>
          <a:bodyPr/>
          <a:lstStyle/>
          <a:p>
            <a:endParaRPr lang="en-US" dirty="0"/>
          </a:p>
          <a:p>
            <a:endParaRPr lang="en-US" dirty="0"/>
          </a:p>
        </p:txBody>
      </p:sp>
      <p:sp>
        <p:nvSpPr>
          <p:cNvPr id="4" name="Footer Placeholder 3">
            <a:extLst>
              <a:ext uri="{FF2B5EF4-FFF2-40B4-BE49-F238E27FC236}">
                <a16:creationId xmlns:a16="http://schemas.microsoft.com/office/drawing/2014/main" id="{8A610345-FF40-D90A-5C88-A462A10E487B}"/>
              </a:ext>
            </a:extLst>
          </p:cNvPr>
          <p:cNvSpPr>
            <a:spLocks noGrp="1"/>
          </p:cNvSpPr>
          <p:nvPr>
            <p:ph type="ftr" sz="quarter" idx="30"/>
          </p:nvPr>
        </p:nvSpPr>
        <p:spPr/>
        <p:txBody>
          <a:bodyPr/>
          <a:lstStyle/>
          <a:p>
            <a:r>
              <a:rPr lang="en-US" noProof="0"/>
              <a:t>Presentation title</a:t>
            </a:r>
            <a:endParaRPr lang="en-US" noProof="0" dirty="0"/>
          </a:p>
        </p:txBody>
      </p:sp>
      <p:sp>
        <p:nvSpPr>
          <p:cNvPr id="5" name="Slide Number Placeholder 4">
            <a:extLst>
              <a:ext uri="{FF2B5EF4-FFF2-40B4-BE49-F238E27FC236}">
                <a16:creationId xmlns:a16="http://schemas.microsoft.com/office/drawing/2014/main" id="{E31C7500-E032-DBB5-A780-8247E3B7367B}"/>
              </a:ext>
            </a:extLst>
          </p:cNvPr>
          <p:cNvSpPr>
            <a:spLocks noGrp="1"/>
          </p:cNvSpPr>
          <p:nvPr>
            <p:ph type="sldNum" sz="quarter" idx="31"/>
          </p:nvPr>
        </p:nvSpPr>
        <p:spPr/>
        <p:txBody>
          <a:bodyPr/>
          <a:lstStyle/>
          <a:p>
            <a:fld id="{47FEACEE-25B4-4A2D-B147-27296E36371D}" type="slidenum">
              <a:rPr lang="en-US" altLang="zh-CN" noProof="0" smtClean="0"/>
              <a:pPr/>
              <a:t>15</a:t>
            </a:fld>
            <a:endParaRPr lang="en-US" altLang="zh-CN" noProof="0" dirty="0"/>
          </a:p>
        </p:txBody>
      </p:sp>
      <p:graphicFrame>
        <p:nvGraphicFramePr>
          <p:cNvPr id="2" name="Chart 1">
            <a:extLst>
              <a:ext uri="{FF2B5EF4-FFF2-40B4-BE49-F238E27FC236}">
                <a16:creationId xmlns:a16="http://schemas.microsoft.com/office/drawing/2014/main" id="{577C3B44-F08C-DF50-FF88-5282B98AE2AA}"/>
              </a:ext>
            </a:extLst>
          </p:cNvPr>
          <p:cNvGraphicFramePr>
            <a:graphicFrameLocks/>
          </p:cNvGraphicFramePr>
          <p:nvPr>
            <p:extLst>
              <p:ext uri="{D42A27DB-BD31-4B8C-83A1-F6EECF244321}">
                <p14:modId xmlns:p14="http://schemas.microsoft.com/office/powerpoint/2010/main" val="1931572528"/>
              </p:ext>
            </p:extLst>
          </p:nvPr>
        </p:nvGraphicFramePr>
        <p:xfrm>
          <a:off x="0" y="0"/>
          <a:ext cx="12192000" cy="6858000"/>
        </p:xfrm>
        <a:graphic>
          <a:graphicData uri="http://schemas.openxmlformats.org/drawingml/2006/chart">
            <c:chart xmlns:c="http://schemas.openxmlformats.org/drawingml/2006/chart" xmlns:r="http://schemas.openxmlformats.org/officeDocument/2006/relationships" r:id="rId4"/>
          </a:graphicData>
        </a:graphic>
      </p:graphicFrame>
      <p:sp>
        <p:nvSpPr>
          <p:cNvPr id="3" name="Rectangle: Rounded Corners 2">
            <a:extLst>
              <a:ext uri="{FF2B5EF4-FFF2-40B4-BE49-F238E27FC236}">
                <a16:creationId xmlns:a16="http://schemas.microsoft.com/office/drawing/2014/main" id="{348DCC96-4BB4-59BB-C065-5BE5C2A26D06}"/>
              </a:ext>
            </a:extLst>
          </p:cNvPr>
          <p:cNvSpPr/>
          <p:nvPr/>
        </p:nvSpPr>
        <p:spPr>
          <a:xfrm>
            <a:off x="677334" y="844062"/>
            <a:ext cx="4555848" cy="177252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t>A heat map showing Total crash frequencies through out Virginia</a:t>
            </a:r>
          </a:p>
        </p:txBody>
      </p:sp>
    </p:spTree>
    <p:extLst>
      <p:ext uri="{BB962C8B-B14F-4D97-AF65-F5344CB8AC3E}">
        <p14:creationId xmlns:p14="http://schemas.microsoft.com/office/powerpoint/2010/main" val="10365328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alphaModFix amt="62000"/>
          </a:blip>
          <a:tile tx="0" ty="0" sx="100000" sy="100000" flip="none" algn="tl"/>
        </a:blipFill>
        <a:effectLst/>
      </p:bgPr>
    </p:bg>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02CEC6EF-006F-693B-5D79-47FD797CB22B}"/>
              </a:ext>
            </a:extLst>
          </p:cNvPr>
          <p:cNvSpPr>
            <a:spLocks noGrp="1"/>
          </p:cNvSpPr>
          <p:nvPr>
            <p:ph type="body" sz="quarter" idx="29"/>
          </p:nvPr>
        </p:nvSpPr>
        <p:spPr/>
        <p:txBody>
          <a:bodyPr/>
          <a:lstStyle/>
          <a:p>
            <a:endParaRPr lang="en-US" dirty="0"/>
          </a:p>
          <a:p>
            <a:endParaRPr lang="en-US" dirty="0"/>
          </a:p>
        </p:txBody>
      </p:sp>
      <p:sp>
        <p:nvSpPr>
          <p:cNvPr id="4" name="Footer Placeholder 3">
            <a:extLst>
              <a:ext uri="{FF2B5EF4-FFF2-40B4-BE49-F238E27FC236}">
                <a16:creationId xmlns:a16="http://schemas.microsoft.com/office/drawing/2014/main" id="{8A610345-FF40-D90A-5C88-A462A10E487B}"/>
              </a:ext>
            </a:extLst>
          </p:cNvPr>
          <p:cNvSpPr>
            <a:spLocks noGrp="1"/>
          </p:cNvSpPr>
          <p:nvPr>
            <p:ph type="ftr" sz="quarter" idx="30"/>
          </p:nvPr>
        </p:nvSpPr>
        <p:spPr/>
        <p:txBody>
          <a:bodyPr/>
          <a:lstStyle/>
          <a:p>
            <a:r>
              <a:rPr lang="en-US" noProof="0"/>
              <a:t>Presentation title</a:t>
            </a:r>
            <a:endParaRPr lang="en-US" noProof="0" dirty="0"/>
          </a:p>
        </p:txBody>
      </p:sp>
      <p:sp>
        <p:nvSpPr>
          <p:cNvPr id="5" name="Slide Number Placeholder 4">
            <a:extLst>
              <a:ext uri="{FF2B5EF4-FFF2-40B4-BE49-F238E27FC236}">
                <a16:creationId xmlns:a16="http://schemas.microsoft.com/office/drawing/2014/main" id="{E31C7500-E032-DBB5-A780-8247E3B7367B}"/>
              </a:ext>
            </a:extLst>
          </p:cNvPr>
          <p:cNvSpPr>
            <a:spLocks noGrp="1"/>
          </p:cNvSpPr>
          <p:nvPr>
            <p:ph type="sldNum" sz="quarter" idx="31"/>
          </p:nvPr>
        </p:nvSpPr>
        <p:spPr/>
        <p:txBody>
          <a:bodyPr/>
          <a:lstStyle/>
          <a:p>
            <a:fld id="{47FEACEE-25B4-4A2D-B147-27296E36371D}" type="slidenum">
              <a:rPr lang="en-US" altLang="zh-CN" noProof="0" smtClean="0"/>
              <a:pPr/>
              <a:t>16</a:t>
            </a:fld>
            <a:endParaRPr lang="en-US" altLang="zh-CN" noProof="0" dirty="0"/>
          </a:p>
        </p:txBody>
      </p:sp>
      <p:graphicFrame>
        <p:nvGraphicFramePr>
          <p:cNvPr id="2" name="Chart 1">
            <a:extLst>
              <a:ext uri="{FF2B5EF4-FFF2-40B4-BE49-F238E27FC236}">
                <a16:creationId xmlns:a16="http://schemas.microsoft.com/office/drawing/2014/main" id="{577C3B44-F08C-DF50-FF88-5282B98AE2AA}"/>
              </a:ext>
            </a:extLst>
          </p:cNvPr>
          <p:cNvGraphicFramePr>
            <a:graphicFrameLocks/>
          </p:cNvGraphicFramePr>
          <p:nvPr>
            <p:extLst>
              <p:ext uri="{D42A27DB-BD31-4B8C-83A1-F6EECF244321}">
                <p14:modId xmlns:p14="http://schemas.microsoft.com/office/powerpoint/2010/main" val="2794351060"/>
              </p:ext>
            </p:extLst>
          </p:nvPr>
        </p:nvGraphicFramePr>
        <p:xfrm>
          <a:off x="0" y="0"/>
          <a:ext cx="12192000" cy="685800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329559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Text Placeholder 28">
            <a:extLst>
              <a:ext uri="{FF2B5EF4-FFF2-40B4-BE49-F238E27FC236}">
                <a16:creationId xmlns:a16="http://schemas.microsoft.com/office/drawing/2014/main" id="{52FD53DB-CD39-2575-F8BA-63488E81091E}"/>
              </a:ext>
            </a:extLst>
          </p:cNvPr>
          <p:cNvSpPr>
            <a:spLocks noGrp="1"/>
          </p:cNvSpPr>
          <p:nvPr>
            <p:ph type="body" sz="quarter" idx="28"/>
          </p:nvPr>
        </p:nvSpPr>
        <p:spPr>
          <a:xfrm>
            <a:off x="2529398" y="853437"/>
            <a:ext cx="7894762" cy="5387926"/>
          </a:xfrm>
        </p:spPr>
        <p:txBody>
          <a:bodyPr vert="horz" lIns="91440" tIns="45720" rIns="91440" bIns="45720" rtlCol="0">
            <a:noAutofit/>
          </a:bodyPr>
          <a:lstStyle/>
          <a:p>
            <a:pPr>
              <a:lnSpc>
                <a:spcPct val="90000"/>
              </a:lnSpc>
              <a:buFont typeface="Wingdings 3" charset="2"/>
              <a:buChar char=""/>
            </a:pPr>
            <a:r>
              <a:rPr lang="en-US" altLang="zh-CN" sz="1600" dirty="0">
                <a:solidFill>
                  <a:schemeClr val="tx1">
                    <a:lumMod val="75000"/>
                    <a:lumOff val="25000"/>
                  </a:schemeClr>
                </a:solidFill>
              </a:rPr>
              <a:t> By considering and addressing the factors of relation to Roadway type implement targeted engineering solutions such as signal  upgrades, lane markings, and advanced intersection design To enhance safety at intersection.</a:t>
            </a:r>
          </a:p>
          <a:p>
            <a:pPr>
              <a:lnSpc>
                <a:spcPct val="90000"/>
              </a:lnSpc>
              <a:buFont typeface="Wingdings 3" charset="2"/>
              <a:buChar char=""/>
            </a:pPr>
            <a:r>
              <a:rPr lang="en-US" altLang="zh-CN" sz="1600" dirty="0">
                <a:solidFill>
                  <a:schemeClr val="tx1">
                    <a:lumMod val="75000"/>
                    <a:lumOff val="25000"/>
                  </a:schemeClr>
                </a:solidFill>
              </a:rPr>
              <a:t> Introducing traffic calming measures in residential and high crash areas, such as speedbumps, chicanes or narrower lanes.</a:t>
            </a:r>
          </a:p>
          <a:p>
            <a:pPr>
              <a:lnSpc>
                <a:spcPct val="90000"/>
              </a:lnSpc>
              <a:buFont typeface="Wingdings 3" charset="2"/>
              <a:buChar char=""/>
            </a:pPr>
            <a:r>
              <a:rPr lang="en-US" altLang="zh-CN" sz="1600" dirty="0">
                <a:solidFill>
                  <a:schemeClr val="tx1">
                    <a:lumMod val="75000"/>
                    <a:lumOff val="25000"/>
                  </a:schemeClr>
                </a:solidFill>
              </a:rPr>
              <a:t> Implement stricter speed enforcement measures, such as increased police patrols in high-risk areas and the use of speed cameras .</a:t>
            </a:r>
          </a:p>
          <a:p>
            <a:pPr>
              <a:lnSpc>
                <a:spcPct val="90000"/>
              </a:lnSpc>
              <a:buFont typeface="Wingdings 3" charset="2"/>
              <a:buChar char=""/>
            </a:pPr>
            <a:r>
              <a:rPr lang="en-US" altLang="zh-CN" sz="1600" dirty="0">
                <a:solidFill>
                  <a:schemeClr val="tx1">
                    <a:lumMod val="75000"/>
                    <a:lumOff val="25000"/>
                  </a:schemeClr>
                </a:solidFill>
              </a:rPr>
              <a:t> Enforce existing laws against distracted driving more rigorously and consider increase penalty for violation.</a:t>
            </a:r>
          </a:p>
          <a:p>
            <a:pPr>
              <a:lnSpc>
                <a:spcPct val="90000"/>
              </a:lnSpc>
              <a:buFont typeface="Wingdings 3" charset="2"/>
              <a:buChar char=""/>
            </a:pPr>
            <a:r>
              <a:rPr lang="en-US" altLang="zh-CN" sz="1600" dirty="0">
                <a:solidFill>
                  <a:schemeClr val="tx1">
                    <a:lumMod val="75000"/>
                    <a:lumOff val="25000"/>
                  </a:schemeClr>
                </a:solidFill>
              </a:rPr>
              <a:t> Partner with cell phone companies and app developers to create technologies that limit the functionality of devices while a vehicle is in motion.</a:t>
            </a:r>
            <a:endParaRPr lang="en-US" sz="1600" b="0" i="0" dirty="0">
              <a:solidFill>
                <a:schemeClr val="tx1">
                  <a:lumMod val="75000"/>
                  <a:lumOff val="25000"/>
                </a:schemeClr>
              </a:solidFill>
              <a:effectLst/>
            </a:endParaRPr>
          </a:p>
          <a:p>
            <a:pPr marL="285750" indent="-285750">
              <a:lnSpc>
                <a:spcPct val="90000"/>
              </a:lnSpc>
              <a:buFont typeface="Wingdings 3" charset="2"/>
              <a:buChar char=""/>
            </a:pPr>
            <a:r>
              <a:rPr lang="en-US" altLang="zh-CN" sz="1600" dirty="0">
                <a:solidFill>
                  <a:schemeClr val="tx1">
                    <a:lumMod val="75000"/>
                    <a:lumOff val="25000"/>
                  </a:schemeClr>
                </a:solidFill>
              </a:rPr>
              <a:t>Increase enforcement of traffic laws during crash peak months. This could include crackdowns on speeding, illegal turns, and enforcement of seatbelts.</a:t>
            </a:r>
          </a:p>
          <a:p>
            <a:pPr marL="285750" indent="-285750">
              <a:lnSpc>
                <a:spcPct val="90000"/>
              </a:lnSpc>
              <a:buFont typeface="Wingdings 3" charset="2"/>
              <a:buChar char=""/>
            </a:pPr>
            <a:r>
              <a:rPr lang="en-US" altLang="zh-CN" sz="1600" dirty="0">
                <a:solidFill>
                  <a:schemeClr val="tx1">
                    <a:lumMod val="75000"/>
                    <a:lumOff val="25000"/>
                  </a:schemeClr>
                </a:solidFill>
              </a:rPr>
              <a:t>Improve Road design and infrastructures</a:t>
            </a:r>
          </a:p>
          <a:p>
            <a:pPr marL="285750" indent="-285750">
              <a:lnSpc>
                <a:spcPct val="90000"/>
              </a:lnSpc>
              <a:buFont typeface="Wingdings 3" charset="2"/>
              <a:buChar char=""/>
            </a:pPr>
            <a:r>
              <a:rPr lang="en-US" altLang="zh-CN" sz="1600" dirty="0">
                <a:solidFill>
                  <a:schemeClr val="tx1">
                    <a:lumMod val="75000"/>
                    <a:lumOff val="25000"/>
                  </a:schemeClr>
                </a:solidFill>
              </a:rPr>
              <a:t>Increase the frequency and efficient of snow removal and </a:t>
            </a:r>
            <a:r>
              <a:rPr lang="en-US" altLang="zh-CN" sz="1600" dirty="0" err="1">
                <a:solidFill>
                  <a:schemeClr val="tx1">
                    <a:lumMod val="75000"/>
                    <a:lumOff val="25000"/>
                  </a:schemeClr>
                </a:solidFill>
              </a:rPr>
              <a:t>de_icing</a:t>
            </a:r>
            <a:r>
              <a:rPr lang="en-US" altLang="zh-CN" sz="1600" dirty="0">
                <a:solidFill>
                  <a:schemeClr val="tx1">
                    <a:lumMod val="75000"/>
                    <a:lumOff val="25000"/>
                  </a:schemeClr>
                </a:solidFill>
              </a:rPr>
              <a:t> practices, particularly in rural areas where snow can accumulate rapidly.</a:t>
            </a:r>
          </a:p>
          <a:p>
            <a:pPr marL="285750" indent="-285750">
              <a:lnSpc>
                <a:spcPct val="90000"/>
              </a:lnSpc>
              <a:buFont typeface="Wingdings 3" charset="2"/>
              <a:buChar char=""/>
            </a:pPr>
            <a:r>
              <a:rPr lang="en-US" altLang="zh-CN" sz="1600" dirty="0">
                <a:solidFill>
                  <a:schemeClr val="tx1">
                    <a:lumMod val="75000"/>
                    <a:lumOff val="25000"/>
                  </a:schemeClr>
                </a:solidFill>
              </a:rPr>
              <a:t>Conduct ongoing research to better understanding the dynamics </a:t>
            </a:r>
            <a:r>
              <a:rPr lang="en-US" altLang="zh-CN" sz="1400" dirty="0">
                <a:solidFill>
                  <a:schemeClr val="tx1">
                    <a:lumMod val="75000"/>
                    <a:lumOff val="25000"/>
                  </a:schemeClr>
                </a:solidFill>
              </a:rPr>
              <a:t>of weather-related crashes and the effectiveness of various mitigation strategies.</a:t>
            </a:r>
            <a:endParaRPr lang="en-US" sz="1400" dirty="0">
              <a:solidFill>
                <a:schemeClr val="tx1">
                  <a:lumMod val="75000"/>
                  <a:lumOff val="25000"/>
                </a:schemeClr>
              </a:solidFill>
            </a:endParaRPr>
          </a:p>
        </p:txBody>
      </p:sp>
      <p:sp>
        <p:nvSpPr>
          <p:cNvPr id="6" name="Title 5">
            <a:extLst>
              <a:ext uri="{FF2B5EF4-FFF2-40B4-BE49-F238E27FC236}">
                <a16:creationId xmlns:a16="http://schemas.microsoft.com/office/drawing/2014/main" id="{4EFA9173-F892-5C7D-99AF-4C5FFB1532B4}"/>
              </a:ext>
            </a:extLst>
          </p:cNvPr>
          <p:cNvSpPr>
            <a:spLocks noGrp="1"/>
          </p:cNvSpPr>
          <p:nvPr>
            <p:ph type="title"/>
          </p:nvPr>
        </p:nvSpPr>
        <p:spPr>
          <a:xfrm>
            <a:off x="2529398" y="0"/>
            <a:ext cx="4156149" cy="853437"/>
          </a:xfr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softEdge rad="88900"/>
          </a:effectLst>
        </p:spPr>
        <p:txBody>
          <a:bodyPr vert="horz" lIns="91440" tIns="45720" rIns="91440" bIns="45720" rtlCol="0" anchor="t">
            <a:normAutofit/>
          </a:bodyPr>
          <a:lstStyle/>
          <a:p>
            <a:r>
              <a:rPr lang="en-US" b="1" dirty="0">
                <a:solidFill>
                  <a:schemeClr val="accent2"/>
                </a:solidFill>
              </a:rPr>
              <a:t>Recommendations</a:t>
            </a:r>
          </a:p>
        </p:txBody>
      </p:sp>
      <p:sp>
        <p:nvSpPr>
          <p:cNvPr id="5" name="Slide Number Placeholder 4">
            <a:extLst>
              <a:ext uri="{FF2B5EF4-FFF2-40B4-BE49-F238E27FC236}">
                <a16:creationId xmlns:a16="http://schemas.microsoft.com/office/drawing/2014/main" id="{02F30A6A-65C9-04FE-77CF-C95CC406DBDB}"/>
              </a:ext>
            </a:extLst>
          </p:cNvPr>
          <p:cNvSpPr>
            <a:spLocks noGrp="1"/>
          </p:cNvSpPr>
          <p:nvPr>
            <p:ph type="sldNum" sz="quarter" idx="50"/>
          </p:nvPr>
        </p:nvSpPr>
        <p:spPr/>
        <p:txBody>
          <a:bodyPr vert="horz" lIns="91440" tIns="45720" rIns="91440" bIns="45720" rtlCol="0" anchor="ctr">
            <a:normAutofit/>
          </a:bodyPr>
          <a:lstStyle/>
          <a:p>
            <a:pPr defTabSz="914400">
              <a:spcAft>
                <a:spcPts val="600"/>
              </a:spcAft>
            </a:pPr>
            <a:fld id="{47FEACEE-25B4-4A2D-B147-27296E36371D}" type="slidenum">
              <a:rPr lang="en-US" altLang="zh-CN" smtClean="0">
                <a:solidFill>
                  <a:schemeClr val="accent1"/>
                </a:solidFill>
              </a:rPr>
              <a:pPr defTabSz="914400">
                <a:spcAft>
                  <a:spcPts val="600"/>
                </a:spcAft>
              </a:pPr>
              <a:t>17</a:t>
            </a:fld>
            <a:endParaRPr lang="en-US" altLang="zh-CN">
              <a:solidFill>
                <a:schemeClr val="accent1"/>
              </a:solidFill>
            </a:endParaRPr>
          </a:p>
        </p:txBody>
      </p:sp>
      <p:pic>
        <p:nvPicPr>
          <p:cNvPr id="31" name="Picture 30" descr="Aerial view of the road">
            <a:extLst>
              <a:ext uri="{FF2B5EF4-FFF2-40B4-BE49-F238E27FC236}">
                <a16:creationId xmlns:a16="http://schemas.microsoft.com/office/drawing/2014/main" id="{6774C186-D33D-2495-C0D7-4D0BAC55ADEB}"/>
              </a:ext>
            </a:extLst>
          </p:cNvPr>
          <p:cNvPicPr>
            <a:picLocks noChangeAspect="1"/>
          </p:cNvPicPr>
          <p:nvPr/>
        </p:nvPicPr>
        <p:blipFill rotWithShape="1">
          <a:blip r:embed="rId3"/>
          <a:srcRect l="37323" t="142" r="32862" b="1"/>
          <a:stretch/>
        </p:blipFill>
        <p:spPr>
          <a:xfrm>
            <a:off x="20" y="10"/>
            <a:ext cx="2734036" cy="6867719"/>
          </a:xfrm>
          <a:custGeom>
            <a:avLst/>
            <a:gdLst/>
            <a:ahLst/>
            <a:cxnLst/>
            <a:rect l="l" t="t" r="r" b="b"/>
            <a:pathLst>
              <a:path w="2734056" h="6858000">
                <a:moveTo>
                  <a:pt x="0" y="0"/>
                </a:moveTo>
                <a:lnTo>
                  <a:pt x="1674254" y="0"/>
                </a:lnTo>
                <a:lnTo>
                  <a:pt x="2734056" y="6850199"/>
                </a:lnTo>
                <a:lnTo>
                  <a:pt x="2734056" y="6858000"/>
                </a:lnTo>
                <a:lnTo>
                  <a:pt x="461457" y="6858000"/>
                </a:lnTo>
                <a:lnTo>
                  <a:pt x="0" y="4134118"/>
                </a:lnTo>
                <a:close/>
              </a:path>
            </a:pathLst>
          </a:custGeom>
        </p:spPr>
      </p:pic>
    </p:spTree>
    <p:extLst>
      <p:ext uri="{BB962C8B-B14F-4D97-AF65-F5344CB8AC3E}">
        <p14:creationId xmlns:p14="http://schemas.microsoft.com/office/powerpoint/2010/main" val="28827485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 Placeholder 24">
            <a:extLst>
              <a:ext uri="{FF2B5EF4-FFF2-40B4-BE49-F238E27FC236}">
                <a16:creationId xmlns:a16="http://schemas.microsoft.com/office/drawing/2014/main" id="{B993E4D5-4AD0-4740-096D-6822944C8FF6}"/>
              </a:ext>
            </a:extLst>
          </p:cNvPr>
          <p:cNvSpPr>
            <a:spLocks noGrp="1"/>
          </p:cNvSpPr>
          <p:nvPr>
            <p:ph type="body" sz="quarter" idx="27"/>
          </p:nvPr>
        </p:nvSpPr>
        <p:spPr>
          <a:xfrm>
            <a:off x="8499458" y="6093075"/>
            <a:ext cx="2718336" cy="434999"/>
          </a:xfrm>
        </p:spPr>
        <p:txBody>
          <a:bodyPr/>
          <a:lstStyle/>
          <a:p>
            <a:r>
              <a:rPr lang="en-US" dirty="0"/>
              <a:t>Selamawit </a:t>
            </a:r>
            <a:r>
              <a:rPr lang="en-US" dirty="0" err="1"/>
              <a:t>Mekonnen</a:t>
            </a:r>
            <a:endParaRPr lang="en-US" dirty="0"/>
          </a:p>
          <a:p>
            <a:r>
              <a:rPr lang="en-US" dirty="0"/>
              <a:t>2024</a:t>
            </a:r>
          </a:p>
        </p:txBody>
      </p:sp>
      <p:sp>
        <p:nvSpPr>
          <p:cNvPr id="24" name="Title 23">
            <a:extLst>
              <a:ext uri="{FF2B5EF4-FFF2-40B4-BE49-F238E27FC236}">
                <a16:creationId xmlns:a16="http://schemas.microsoft.com/office/drawing/2014/main" id="{AD2C8D04-263D-9589-1CFF-A5968D7C33D7}"/>
              </a:ext>
            </a:extLst>
          </p:cNvPr>
          <p:cNvSpPr>
            <a:spLocks noGrp="1"/>
          </p:cNvSpPr>
          <p:nvPr>
            <p:ph type="title"/>
          </p:nvPr>
        </p:nvSpPr>
        <p:spPr>
          <a:xfrm>
            <a:off x="6319026" y="3671532"/>
            <a:ext cx="5055698" cy="1325563"/>
          </a:xfrm>
        </p:spPr>
        <p:txBody>
          <a:bodyPr/>
          <a:lstStyle/>
          <a:p>
            <a:r>
              <a:rPr lang="en-US" dirty="0"/>
              <a:t>Thank you!</a:t>
            </a:r>
          </a:p>
        </p:txBody>
      </p:sp>
      <p:pic>
        <p:nvPicPr>
          <p:cNvPr id="19" name="Picture Placeholder 191" descr="Abacus with solid fill">
            <a:extLst>
              <a:ext uri="{FF2B5EF4-FFF2-40B4-BE49-F238E27FC236}">
                <a16:creationId xmlns:a16="http://schemas.microsoft.com/office/drawing/2014/main" id="{AC21333F-C546-30F0-92AE-62240E13E2B6}"/>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l="5182" r="5182"/>
          <a:stretch>
            <a:fillRect/>
          </a:stretch>
        </p:blipFill>
        <p:spPr>
          <a:xfrm>
            <a:off x="4897523" y="564305"/>
            <a:ext cx="507778" cy="565882"/>
          </a:xfrm>
          <a:prstGeom prst="rect">
            <a:avLst/>
          </a:prstGeom>
        </p:spPr>
      </p:pic>
      <p:sp>
        <p:nvSpPr>
          <p:cNvPr id="20" name="Text Placeholder 8">
            <a:extLst>
              <a:ext uri="{FF2B5EF4-FFF2-40B4-BE49-F238E27FC236}">
                <a16:creationId xmlns:a16="http://schemas.microsoft.com/office/drawing/2014/main" id="{52A5B7B7-2A4C-42F6-1CE6-473B5B0AF025}"/>
              </a:ext>
            </a:extLst>
          </p:cNvPr>
          <p:cNvSpPr txBox="1">
            <a:spLocks/>
          </p:cNvSpPr>
          <p:nvPr/>
        </p:nvSpPr>
        <p:spPr>
          <a:xfrm>
            <a:off x="5405301" y="249791"/>
            <a:ext cx="5162709" cy="420683"/>
          </a:xfrm>
          <a:prstGeom prst="rect">
            <a:avLst/>
          </a:prstGeom>
        </p:spPr>
        <p:txBody>
          <a:bodyPr vert="horz" lIns="91440" tIns="45720" rIns="91440" bIns="45720" rtlCol="0" anchor="t">
            <a:noAutofit/>
          </a:bodyPr>
          <a:lstStyle>
            <a:lvl1pPr marL="0" indent="0" algn="l" defTabSz="914400" rtl="0" eaLnBrk="1" latinLnBrk="0" hangingPunct="1">
              <a:lnSpc>
                <a:spcPct val="100000"/>
              </a:lnSpc>
              <a:spcBef>
                <a:spcPts val="1000"/>
              </a:spcBef>
              <a:buFont typeface="Arial" panose="020B0604020202020204" pitchFamily="34" charset="0"/>
              <a:buNone/>
              <a:defRPr sz="1800" b="0"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Data source</a:t>
            </a:r>
          </a:p>
        </p:txBody>
      </p:sp>
      <p:sp>
        <p:nvSpPr>
          <p:cNvPr id="23" name="Text Placeholder 12">
            <a:extLst>
              <a:ext uri="{FF2B5EF4-FFF2-40B4-BE49-F238E27FC236}">
                <a16:creationId xmlns:a16="http://schemas.microsoft.com/office/drawing/2014/main" id="{96624CFF-5923-1787-65FC-4772DA235A13}"/>
              </a:ext>
            </a:extLst>
          </p:cNvPr>
          <p:cNvSpPr txBox="1">
            <a:spLocks/>
          </p:cNvSpPr>
          <p:nvPr/>
        </p:nvSpPr>
        <p:spPr>
          <a:xfrm>
            <a:off x="6265521" y="3419684"/>
            <a:ext cx="5162709" cy="117778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p:txBody>
      </p:sp>
      <p:sp>
        <p:nvSpPr>
          <p:cNvPr id="26" name="Text Placeholder 14">
            <a:extLst>
              <a:ext uri="{FF2B5EF4-FFF2-40B4-BE49-F238E27FC236}">
                <a16:creationId xmlns:a16="http://schemas.microsoft.com/office/drawing/2014/main" id="{9316D0DD-3024-623A-B4B6-962821464E2F}"/>
              </a:ext>
            </a:extLst>
          </p:cNvPr>
          <p:cNvSpPr txBox="1">
            <a:spLocks/>
          </p:cNvSpPr>
          <p:nvPr/>
        </p:nvSpPr>
        <p:spPr>
          <a:xfrm>
            <a:off x="5405301" y="720435"/>
            <a:ext cx="5708176" cy="185511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b="1" i="1" dirty="0">
                <a:solidFill>
                  <a:schemeClr val="accent2">
                    <a:lumMod val="50000"/>
                  </a:schemeClr>
                </a:solidFill>
                <a:effectLst/>
                <a:latin typeface="Georgia" panose="02040502050405020303" pitchFamily="18" charset="0"/>
                <a:ea typeface="Calibri" panose="020F0502020204030204" pitchFamily="34" charset="0"/>
                <a:cs typeface="Calibri" panose="020F0502020204030204" pitchFamily="34" charset="0"/>
              </a:rPr>
              <a:t>Business dataset</a:t>
            </a:r>
            <a:r>
              <a:rPr lang="en-US" sz="1600" i="1" dirty="0">
                <a:solidFill>
                  <a:schemeClr val="accent2">
                    <a:lumMod val="50000"/>
                  </a:schemeClr>
                </a:solidFill>
                <a:effectLst/>
                <a:latin typeface="Georgia" panose="02040502050405020303" pitchFamily="18" charset="0"/>
                <a:ea typeface="Calibri" panose="020F0502020204030204" pitchFamily="34" charset="0"/>
                <a:cs typeface="Calibri" panose="020F0502020204030204" pitchFamily="34" charset="0"/>
              </a:rPr>
              <a:t>:</a:t>
            </a:r>
            <a:r>
              <a:rPr lang="en-US" sz="1600" dirty="0">
                <a:solidFill>
                  <a:schemeClr val="accent2">
                    <a:lumMod val="50000"/>
                  </a:schemeClr>
                </a:solidFill>
                <a:effectLst/>
                <a:latin typeface="Calibri" panose="020F0502020204030204" pitchFamily="34" charset="0"/>
                <a:ea typeface="Calibri" panose="020F0502020204030204" pitchFamily="34" charset="0"/>
              </a:rPr>
              <a:t> </a:t>
            </a:r>
            <a:r>
              <a:rPr lang="en-US" sz="1600" i="1" u="sng" dirty="0">
                <a:solidFill>
                  <a:srgbClr val="002060"/>
                </a:solidFill>
                <a:effectLst/>
                <a:latin typeface="Georgia" panose="02040502050405020303" pitchFamily="18" charset="0"/>
                <a:ea typeface="Georgia" panose="02040502050405020303" pitchFamily="18" charset="0"/>
                <a:cs typeface="Georgia" panose="02040502050405020303" pitchFamily="18" charset="0"/>
                <a:hlinkClick r:id="rId5">
                  <a:extLst>
                    <a:ext uri="{A12FA001-AC4F-418D-AE19-62706E023703}">
                      <ahyp:hlinkClr xmlns:ahyp="http://schemas.microsoft.com/office/drawing/2018/hyperlinkcolor" val="tx"/>
                    </a:ext>
                  </a:extLst>
                </a:hlinkClick>
              </a:rPr>
              <a:t>https://data.virginia.gov/Transportation/</a:t>
            </a:r>
            <a:r>
              <a:rPr lang="en-US" sz="1600" i="0" u="sng" dirty="0">
                <a:solidFill>
                  <a:srgbClr val="002060"/>
                </a:solidFill>
                <a:effectLst/>
                <a:latin typeface="Calibri" panose="020F0502020204030204" pitchFamily="34" charset="0"/>
                <a:ea typeface="Calibri" panose="020F0502020204030204" pitchFamily="34" charset="0"/>
                <a:cs typeface="Georgia" panose="02040502050405020303" pitchFamily="18" charset="0"/>
                <a:hlinkClick r:id="rId5">
                  <a:extLst>
                    <a:ext uri="{A12FA001-AC4F-418D-AE19-62706E023703}">
                      <ahyp:hlinkClr xmlns:ahyp="http://schemas.microsoft.com/office/drawing/2018/hyperlinkcolor" val="tx"/>
                    </a:ext>
                  </a:extLst>
                </a:hlinkClick>
              </a:rPr>
              <a:t>Open</a:t>
            </a:r>
            <a:r>
              <a:rPr lang="en-US" sz="1600" i="1" u="sng" dirty="0">
                <a:solidFill>
                  <a:srgbClr val="002060"/>
                </a:solidFill>
                <a:effectLst/>
                <a:latin typeface="Georgia" panose="02040502050405020303" pitchFamily="18" charset="0"/>
                <a:ea typeface="Georgia" panose="02040502050405020303" pitchFamily="18" charset="0"/>
                <a:cs typeface="Georgia" panose="02040502050405020303" pitchFamily="18" charset="0"/>
                <a:hlinkClick r:id="rId5">
                  <a:extLst>
                    <a:ext uri="{A12FA001-AC4F-418D-AE19-62706E023703}">
                      <ahyp:hlinkClr xmlns:ahyp="http://schemas.microsoft.com/office/drawing/2018/hyperlinkcolor" val="tx"/>
                    </a:ext>
                  </a:extLst>
                </a:hlinkClick>
              </a:rPr>
              <a:t>-View-VA-Department-of-Transportation-Crash-Data/q3i7-ztj9/about_data</a:t>
            </a:r>
            <a:endParaRPr lang="en-US" sz="1600" i="1" u="sng" dirty="0">
              <a:solidFill>
                <a:srgbClr val="002060"/>
              </a:solidFill>
              <a:effectLst/>
              <a:latin typeface="Georgia" panose="02040502050405020303" pitchFamily="18" charset="0"/>
              <a:ea typeface="Georgia" panose="02040502050405020303" pitchFamily="18" charset="0"/>
              <a:cs typeface="Georgia" panose="02040502050405020303" pitchFamily="18" charset="0"/>
            </a:endParaRPr>
          </a:p>
          <a:p>
            <a:r>
              <a:rPr lang="en-US" sz="1600" b="1" i="1" dirty="0">
                <a:solidFill>
                  <a:schemeClr val="accent2">
                    <a:lumMod val="50000"/>
                  </a:schemeClr>
                </a:solidFill>
                <a:effectLst/>
                <a:latin typeface="Georgia" panose="02040502050405020303" pitchFamily="18" charset="0"/>
                <a:ea typeface="Georgia" panose="02040502050405020303" pitchFamily="18" charset="0"/>
                <a:cs typeface="Georgia" panose="02040502050405020303" pitchFamily="18" charset="0"/>
              </a:rPr>
              <a:t>Geo-JSON dataset: </a:t>
            </a:r>
            <a:r>
              <a:rPr lang="en-US" sz="1600" i="1" u="sng" dirty="0">
                <a:solidFill>
                  <a:srgbClr val="002060"/>
                </a:solidFill>
                <a:effectLst/>
                <a:latin typeface="Georgia" panose="02040502050405020303" pitchFamily="18" charset="0"/>
                <a:ea typeface="Georgia" panose="02040502050405020303" pitchFamily="18" charset="0"/>
                <a:cs typeface="Georgia" panose="02040502050405020303" pitchFamily="18" charset="0"/>
                <a:hlinkClick r:id="rId6">
                  <a:extLst>
                    <a:ext uri="{A12FA001-AC4F-418D-AE19-62706E023703}">
                      <ahyp:hlinkClr xmlns:ahyp="http://schemas.microsoft.com/office/drawing/2018/hyperlinkcolor" val="tx"/>
                    </a:ext>
                  </a:extLst>
                </a:hlinkClick>
              </a:rPr>
              <a:t>https://data.virginia.gov/dataset/county-fiscal-stress-2021</a:t>
            </a:r>
            <a:endParaRPr lang="en-US" sz="1600" dirty="0">
              <a:solidFill>
                <a:srgbClr val="002060"/>
              </a:solidFill>
            </a:endParaRPr>
          </a:p>
        </p:txBody>
      </p:sp>
      <p:pic>
        <p:nvPicPr>
          <p:cNvPr id="14" name="Picture Placeholder 13" descr="A police car parked on the street&#10;&#10;Description automatically generated">
            <a:extLst>
              <a:ext uri="{FF2B5EF4-FFF2-40B4-BE49-F238E27FC236}">
                <a16:creationId xmlns:a16="http://schemas.microsoft.com/office/drawing/2014/main" id="{05B8878D-0A7D-88C4-618D-2291103AA2DF}"/>
              </a:ext>
            </a:extLst>
          </p:cNvPr>
          <p:cNvPicPr>
            <a:picLocks noGrp="1" noChangeAspect="1"/>
          </p:cNvPicPr>
          <p:nvPr>
            <p:ph type="pic" sz="quarter" idx="48"/>
          </p:nvPr>
        </p:nvPicPr>
        <p:blipFill>
          <a:blip r:embed="rId7"/>
          <a:srcRect l="18138" r="18138"/>
          <a:stretch>
            <a:fillRect/>
          </a:stretch>
        </p:blipFill>
        <p:spPr/>
      </p:pic>
      <p:pic>
        <p:nvPicPr>
          <p:cNvPr id="10" name="Picture Placeholder 9" descr="A close up of a broken window&#10;&#10;Description automatically generated">
            <a:extLst>
              <a:ext uri="{FF2B5EF4-FFF2-40B4-BE49-F238E27FC236}">
                <a16:creationId xmlns:a16="http://schemas.microsoft.com/office/drawing/2014/main" id="{554C2C22-E849-4A4D-C6D8-F2CA5F497F40}"/>
              </a:ext>
            </a:extLst>
          </p:cNvPr>
          <p:cNvPicPr>
            <a:picLocks noGrp="1" noChangeAspect="1"/>
          </p:cNvPicPr>
          <p:nvPr>
            <p:ph type="pic" sz="quarter" idx="50"/>
          </p:nvPr>
        </p:nvPicPr>
        <p:blipFill>
          <a:blip r:embed="rId8"/>
          <a:srcRect l="18172" r="18172"/>
          <a:stretch>
            <a:fillRect/>
          </a:stretch>
        </p:blipFill>
        <p:spPr/>
      </p:pic>
      <p:pic>
        <p:nvPicPr>
          <p:cNvPr id="28" name="Picture Placeholder 27" descr="A group of cars on a road&#10;&#10;Description automatically generated">
            <a:extLst>
              <a:ext uri="{FF2B5EF4-FFF2-40B4-BE49-F238E27FC236}">
                <a16:creationId xmlns:a16="http://schemas.microsoft.com/office/drawing/2014/main" id="{43595D4D-ECE2-EDDC-5812-69A6C6FAFEB5}"/>
              </a:ext>
            </a:extLst>
          </p:cNvPr>
          <p:cNvPicPr>
            <a:picLocks noGrp="1" noChangeAspect="1"/>
          </p:cNvPicPr>
          <p:nvPr>
            <p:ph type="pic" sz="quarter" idx="51"/>
          </p:nvPr>
        </p:nvPicPr>
        <p:blipFill>
          <a:blip r:embed="rId9"/>
          <a:srcRect l="12138" r="12138"/>
          <a:stretch>
            <a:fillRect/>
          </a:stretch>
        </p:blipFill>
        <p:spPr/>
      </p:pic>
      <p:pic>
        <p:nvPicPr>
          <p:cNvPr id="37" name="Picture Placeholder 36" descr="A graph with different colored bars&#10;&#10;Description automatically generated">
            <a:extLst>
              <a:ext uri="{FF2B5EF4-FFF2-40B4-BE49-F238E27FC236}">
                <a16:creationId xmlns:a16="http://schemas.microsoft.com/office/drawing/2014/main" id="{BDF694C3-9B82-EBE2-B4B6-61E100CC14B5}"/>
              </a:ext>
            </a:extLst>
          </p:cNvPr>
          <p:cNvPicPr>
            <a:picLocks noGrp="1" noChangeAspect="1"/>
          </p:cNvPicPr>
          <p:nvPr>
            <p:ph type="pic" sz="quarter" idx="49"/>
          </p:nvPr>
        </p:nvPicPr>
        <p:blipFill>
          <a:blip r:embed="rId10"/>
          <a:srcRect l="4552" r="4552"/>
          <a:stretch>
            <a:fillRect/>
          </a:stretch>
        </p:blipFill>
        <p:spPr/>
      </p:pic>
    </p:spTree>
    <p:extLst>
      <p:ext uri="{BB962C8B-B14F-4D97-AF65-F5344CB8AC3E}">
        <p14:creationId xmlns:p14="http://schemas.microsoft.com/office/powerpoint/2010/main" val="5292794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C1887479-FF54-A21A-3B24-60882C3E61AE}"/>
              </a:ext>
            </a:extLst>
          </p:cNvPr>
          <p:cNvSpPr>
            <a:spLocks noGrp="1"/>
          </p:cNvSpPr>
          <p:nvPr>
            <p:ph type="pic" sz="quarter" idx="48"/>
          </p:nvPr>
        </p:nvSpPr>
        <p:spPr/>
        <p:txBody>
          <a:bodyPr/>
          <a:lstStyle/>
          <a:p>
            <a:endParaRPr lang="en-US"/>
          </a:p>
        </p:txBody>
      </p:sp>
      <p:sp>
        <p:nvSpPr>
          <p:cNvPr id="3" name="Picture Placeholder 2">
            <a:extLst>
              <a:ext uri="{FF2B5EF4-FFF2-40B4-BE49-F238E27FC236}">
                <a16:creationId xmlns:a16="http://schemas.microsoft.com/office/drawing/2014/main" id="{10F56F4E-53CC-0D2B-4958-71334FAB0C9B}"/>
              </a:ext>
            </a:extLst>
          </p:cNvPr>
          <p:cNvSpPr>
            <a:spLocks noGrp="1"/>
          </p:cNvSpPr>
          <p:nvPr>
            <p:ph type="pic" sz="quarter" idx="49"/>
          </p:nvPr>
        </p:nvSpPr>
        <p:spPr/>
        <p:txBody>
          <a:bodyPr/>
          <a:lstStyle/>
          <a:p>
            <a:endParaRPr lang="en-US"/>
          </a:p>
        </p:txBody>
      </p:sp>
      <p:sp>
        <p:nvSpPr>
          <p:cNvPr id="4" name="Picture Placeholder 3">
            <a:extLst>
              <a:ext uri="{FF2B5EF4-FFF2-40B4-BE49-F238E27FC236}">
                <a16:creationId xmlns:a16="http://schemas.microsoft.com/office/drawing/2014/main" id="{26CC2FA4-4EAF-C03B-0F7C-FF5C52E2D098}"/>
              </a:ext>
            </a:extLst>
          </p:cNvPr>
          <p:cNvSpPr>
            <a:spLocks noGrp="1"/>
          </p:cNvSpPr>
          <p:nvPr>
            <p:ph type="pic" sz="quarter" idx="50"/>
          </p:nvPr>
        </p:nvSpPr>
        <p:spPr/>
        <p:txBody>
          <a:bodyPr/>
          <a:lstStyle/>
          <a:p>
            <a:endParaRPr lang="en-US"/>
          </a:p>
        </p:txBody>
      </p:sp>
      <p:sp>
        <p:nvSpPr>
          <p:cNvPr id="5" name="Picture Placeholder 4">
            <a:extLst>
              <a:ext uri="{FF2B5EF4-FFF2-40B4-BE49-F238E27FC236}">
                <a16:creationId xmlns:a16="http://schemas.microsoft.com/office/drawing/2014/main" id="{1305D2B0-DA96-9A91-2651-0C357D70F127}"/>
              </a:ext>
            </a:extLst>
          </p:cNvPr>
          <p:cNvSpPr>
            <a:spLocks noGrp="1"/>
          </p:cNvSpPr>
          <p:nvPr>
            <p:ph type="pic" sz="quarter" idx="51"/>
          </p:nvPr>
        </p:nvSpPr>
        <p:spPr/>
        <p:txBody>
          <a:bodyPr/>
          <a:lstStyle/>
          <a:p>
            <a:endParaRPr lang="en-US"/>
          </a:p>
        </p:txBody>
      </p:sp>
      <p:sp>
        <p:nvSpPr>
          <p:cNvPr id="6" name="Text Placeholder 5">
            <a:extLst>
              <a:ext uri="{FF2B5EF4-FFF2-40B4-BE49-F238E27FC236}">
                <a16:creationId xmlns:a16="http://schemas.microsoft.com/office/drawing/2014/main" id="{BEF00C66-F907-571A-F2E0-2D154279A71E}"/>
              </a:ext>
            </a:extLst>
          </p:cNvPr>
          <p:cNvSpPr>
            <a:spLocks noGrp="1"/>
          </p:cNvSpPr>
          <p:nvPr>
            <p:ph type="body" sz="quarter" idx="27"/>
          </p:nvPr>
        </p:nvSpPr>
        <p:spPr/>
        <p:txBody>
          <a:bodyPr/>
          <a:lstStyle/>
          <a:p>
            <a:endParaRPr lang="en-US"/>
          </a:p>
        </p:txBody>
      </p:sp>
      <p:sp>
        <p:nvSpPr>
          <p:cNvPr id="7" name="Title 6">
            <a:extLst>
              <a:ext uri="{FF2B5EF4-FFF2-40B4-BE49-F238E27FC236}">
                <a16:creationId xmlns:a16="http://schemas.microsoft.com/office/drawing/2014/main" id="{69368AC6-ABD1-CCB6-B34F-475DF697DB38}"/>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29150324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4" name="Picture 13" descr="3D black question marks with one yellow question mark">
            <a:extLst>
              <a:ext uri="{FF2B5EF4-FFF2-40B4-BE49-F238E27FC236}">
                <a16:creationId xmlns:a16="http://schemas.microsoft.com/office/drawing/2014/main" id="{53680675-6361-B9CF-E78F-5B54611BF72C}"/>
              </a:ext>
            </a:extLst>
          </p:cNvPr>
          <p:cNvPicPr>
            <a:picLocks noChangeAspect="1"/>
          </p:cNvPicPr>
          <p:nvPr/>
        </p:nvPicPr>
        <p:blipFill rotWithShape="1">
          <a:blip r:embed="rId3"/>
          <a:srcRect l="40094" r="17742" b="1"/>
          <a:stretch/>
        </p:blipFill>
        <p:spPr>
          <a:xfrm>
            <a:off x="4629590" y="-1"/>
            <a:ext cx="7562410" cy="6858001"/>
          </a:xfrm>
          <a:custGeom>
            <a:avLst/>
            <a:gdLst/>
            <a:ahLst/>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a:effectLst>
            <a:softEdge rad="0"/>
          </a:effectLst>
        </p:spPr>
      </p:pic>
      <p:sp>
        <p:nvSpPr>
          <p:cNvPr id="6" name="Title 5">
            <a:extLst>
              <a:ext uri="{FF2B5EF4-FFF2-40B4-BE49-F238E27FC236}">
                <a16:creationId xmlns:a16="http://schemas.microsoft.com/office/drawing/2014/main" id="{4EFA9173-F892-5C7D-99AF-4C5FFB1532B4}"/>
              </a:ext>
            </a:extLst>
          </p:cNvPr>
          <p:cNvSpPr>
            <a:spLocks noGrp="1"/>
          </p:cNvSpPr>
          <p:nvPr>
            <p:ph type="title"/>
          </p:nvPr>
        </p:nvSpPr>
        <p:spPr>
          <a:xfrm>
            <a:off x="691847" y="156238"/>
            <a:ext cx="3851123" cy="787191"/>
          </a:xfr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softEdge rad="76200"/>
          </a:effectLst>
        </p:spPr>
        <p:txBody>
          <a:bodyPr vert="horz" lIns="91440" tIns="45720" rIns="91440" bIns="45720" rtlCol="0" anchor="t">
            <a:normAutofit/>
          </a:bodyPr>
          <a:lstStyle/>
          <a:p>
            <a:r>
              <a:rPr lang="en-US" b="1" dirty="0">
                <a:solidFill>
                  <a:schemeClr val="accent2">
                    <a:lumMod val="50000"/>
                  </a:schemeClr>
                </a:solidFill>
              </a:rPr>
              <a:t>Data questions?</a:t>
            </a:r>
          </a:p>
        </p:txBody>
      </p:sp>
      <p:sp>
        <p:nvSpPr>
          <p:cNvPr id="5" name="Slide Number Placeholder 4">
            <a:extLst>
              <a:ext uri="{FF2B5EF4-FFF2-40B4-BE49-F238E27FC236}">
                <a16:creationId xmlns:a16="http://schemas.microsoft.com/office/drawing/2014/main" id="{02F30A6A-65C9-04FE-77CF-C95CC406DBDB}"/>
              </a:ext>
            </a:extLst>
          </p:cNvPr>
          <p:cNvSpPr>
            <a:spLocks noGrp="1"/>
          </p:cNvSpPr>
          <p:nvPr>
            <p:ph type="sldNum" sz="quarter" idx="50"/>
          </p:nvPr>
        </p:nvSpPr>
        <p:spPr/>
        <p:txBody>
          <a:bodyPr vert="horz" lIns="91440" tIns="45720" rIns="91440" bIns="45720" rtlCol="0" anchor="ctr">
            <a:normAutofit/>
          </a:bodyPr>
          <a:lstStyle/>
          <a:p>
            <a:pPr defTabSz="914400">
              <a:spcAft>
                <a:spcPts val="600"/>
              </a:spcAft>
            </a:pPr>
            <a:fld id="{47FEACEE-25B4-4A2D-B147-27296E36371D}" type="slidenum">
              <a:rPr lang="en-US" altLang="zh-CN" smtClean="0">
                <a:solidFill>
                  <a:srgbClr val="FFFFFF"/>
                </a:solidFill>
              </a:rPr>
              <a:pPr defTabSz="914400">
                <a:spcAft>
                  <a:spcPts val="600"/>
                </a:spcAft>
              </a:pPr>
              <a:t>2</a:t>
            </a:fld>
            <a:endParaRPr lang="en-US" altLang="zh-CN">
              <a:solidFill>
                <a:srgbClr val="FFFFFF"/>
              </a:solidFill>
            </a:endParaRPr>
          </a:p>
        </p:txBody>
      </p:sp>
      <p:sp>
        <p:nvSpPr>
          <p:cNvPr id="12" name="Rectangle: Rounded Corners 11">
            <a:extLst>
              <a:ext uri="{FF2B5EF4-FFF2-40B4-BE49-F238E27FC236}">
                <a16:creationId xmlns:a16="http://schemas.microsoft.com/office/drawing/2014/main" id="{BC5D37C1-452B-23EF-CFB0-FEA1F9F775C7}"/>
              </a:ext>
            </a:extLst>
          </p:cNvPr>
          <p:cNvSpPr/>
          <p:nvPr/>
        </p:nvSpPr>
        <p:spPr>
          <a:xfrm>
            <a:off x="-1" y="782115"/>
            <a:ext cx="8356209" cy="5624372"/>
          </a:xfrm>
          <a:prstGeom prst="round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tx1"/>
            </a:solidFill>
          </a:ln>
          <a:effectLst>
            <a:softEdge rad="63500"/>
          </a:effectLst>
        </p:spPr>
        <p:style>
          <a:lnRef idx="2">
            <a:schemeClr val="accent1">
              <a:shade val="15000"/>
            </a:schemeClr>
          </a:lnRef>
          <a:fillRef idx="1">
            <a:schemeClr val="accent1"/>
          </a:fillRef>
          <a:effectRef idx="0">
            <a:schemeClr val="accent1"/>
          </a:effectRef>
          <a:fontRef idx="minor">
            <a:schemeClr val="lt1"/>
          </a:fontRef>
        </p:style>
        <p:txBody>
          <a:bodyPr vert="horz" lIns="91440" tIns="45720" rIns="91440" bIns="45720" rtlCol="0">
            <a:normAutofit lnSpcReduction="10000"/>
          </a:bodyPr>
          <a:lstStyle/>
          <a:p>
            <a:pPr marL="457200" indent="-457200">
              <a:lnSpc>
                <a:spcPct val="90000"/>
              </a:lnSpc>
              <a:spcBef>
                <a:spcPts val="1000"/>
              </a:spcBef>
              <a:buClr>
                <a:schemeClr val="accent1"/>
              </a:buClr>
              <a:buSzPct val="80000"/>
              <a:buFont typeface="+mj-lt"/>
              <a:buAutoNum type="arabicPeriod"/>
            </a:pPr>
            <a:r>
              <a:rPr lang="en-US" sz="2000" dirty="0">
                <a:solidFill>
                  <a:schemeClr val="accent2">
                    <a:lumMod val="50000"/>
                  </a:schemeClr>
                </a:solidFill>
                <a:effectLst/>
                <a:latin typeface="Congenial" panose="020F0502020204030204" pitchFamily="2" charset="0"/>
                <a:ea typeface="ADLaM Display" panose="02010000000000000000" pitchFamily="2" charset="0"/>
                <a:cs typeface="ADLaM Display" panose="02010000000000000000" pitchFamily="2" charset="0"/>
              </a:rPr>
              <a:t>How has the frequency and severity of crashes varied over </a:t>
            </a:r>
            <a:r>
              <a:rPr lang="en-US" sz="2000" dirty="0">
                <a:solidFill>
                  <a:schemeClr val="accent2">
                    <a:lumMod val="50000"/>
                  </a:schemeClr>
                </a:solidFill>
                <a:latin typeface="Congenial" panose="020F0502020204030204" pitchFamily="2" charset="0"/>
                <a:ea typeface="ADLaM Display" panose="02010000000000000000" pitchFamily="2" charset="0"/>
                <a:cs typeface="ADLaM Display" panose="02010000000000000000" pitchFamily="2" charset="0"/>
              </a:rPr>
              <a:t>time</a:t>
            </a:r>
            <a:r>
              <a:rPr lang="en-US" sz="2000" dirty="0">
                <a:solidFill>
                  <a:schemeClr val="accent2">
                    <a:lumMod val="50000"/>
                  </a:schemeClr>
                </a:solidFill>
                <a:effectLst/>
                <a:latin typeface="Congenial" panose="020F0502020204030204" pitchFamily="2" charset="0"/>
                <a:ea typeface="ADLaM Display" panose="02010000000000000000" pitchFamily="2" charset="0"/>
                <a:cs typeface="ADLaM Display" panose="02010000000000000000" pitchFamily="2" charset="0"/>
              </a:rPr>
              <a:t>? </a:t>
            </a:r>
          </a:p>
          <a:p>
            <a:pPr marL="457200" indent="-457200">
              <a:lnSpc>
                <a:spcPct val="90000"/>
              </a:lnSpc>
              <a:spcBef>
                <a:spcPts val="1000"/>
              </a:spcBef>
              <a:buClr>
                <a:schemeClr val="accent1"/>
              </a:buClr>
              <a:buSzPct val="80000"/>
              <a:buFont typeface="+mj-lt"/>
              <a:buAutoNum type="arabicPeriod"/>
            </a:pPr>
            <a:r>
              <a:rPr lang="en-US" sz="2000" dirty="0">
                <a:solidFill>
                  <a:schemeClr val="accent2">
                    <a:lumMod val="50000"/>
                  </a:schemeClr>
                </a:solidFill>
                <a:effectLst/>
                <a:latin typeface="Congenial" panose="020F0502020204030204" pitchFamily="2" charset="0"/>
                <a:ea typeface="ADLaM Display" panose="02010000000000000000" pitchFamily="2" charset="0"/>
                <a:cs typeface="ADLaM Display" panose="02010000000000000000" pitchFamily="2" charset="0"/>
              </a:rPr>
              <a:t>Are there distinct patterns in crash occurrences and severity based on the age groups of those involved (senior vs young)?</a:t>
            </a:r>
          </a:p>
          <a:p>
            <a:pPr marL="457200" indent="-457200">
              <a:lnSpc>
                <a:spcPct val="90000"/>
              </a:lnSpc>
              <a:spcBef>
                <a:spcPts val="1000"/>
              </a:spcBef>
              <a:buClr>
                <a:schemeClr val="accent1"/>
              </a:buClr>
              <a:buSzPct val="80000"/>
              <a:buFont typeface="+mj-lt"/>
              <a:buAutoNum type="arabicPeriod"/>
            </a:pPr>
            <a:r>
              <a:rPr lang="en-US" sz="2000" dirty="0">
                <a:solidFill>
                  <a:schemeClr val="accent2">
                    <a:lumMod val="50000"/>
                  </a:schemeClr>
                </a:solidFill>
                <a:effectLst/>
                <a:latin typeface="Congenial" panose="020F0502020204030204" pitchFamily="2" charset="0"/>
                <a:ea typeface="ADLaM Display" panose="02010000000000000000" pitchFamily="2" charset="0"/>
                <a:cs typeface="ADLaM Display" panose="02010000000000000000" pitchFamily="2" charset="0"/>
              </a:rPr>
              <a:t>What are the external  factors to crashes in Virginia, such as  speed, alcohol, bike, distracted, 'drowsy, drug,, ‘hit a</a:t>
            </a:r>
            <a:r>
              <a:rPr lang="en-US" sz="2000" dirty="0">
                <a:solidFill>
                  <a:schemeClr val="accent2">
                    <a:lumMod val="50000"/>
                  </a:schemeClr>
                </a:solidFill>
                <a:latin typeface="Congenial" panose="020F0502020204030204" pitchFamily="2" charset="0"/>
                <a:ea typeface="ADLaM Display" panose="02010000000000000000" pitchFamily="2" charset="0"/>
                <a:cs typeface="ADLaM Display" panose="02010000000000000000" pitchFamily="2" charset="0"/>
              </a:rPr>
              <a:t>nd </a:t>
            </a:r>
            <a:r>
              <a:rPr lang="en-US" sz="2000" dirty="0">
                <a:solidFill>
                  <a:schemeClr val="accent2">
                    <a:lumMod val="50000"/>
                  </a:schemeClr>
                </a:solidFill>
                <a:effectLst/>
                <a:latin typeface="Congenial" panose="020F0502020204030204" pitchFamily="2" charset="0"/>
                <a:ea typeface="ADLaM Display" panose="02010000000000000000" pitchFamily="2" charset="0"/>
                <a:cs typeface="ADLaM Display" panose="02010000000000000000" pitchFamily="2" charset="0"/>
              </a:rPr>
              <a:t>run, large truck</a:t>
            </a:r>
            <a:r>
              <a:rPr lang="en-US" sz="2000" dirty="0">
                <a:solidFill>
                  <a:schemeClr val="accent2">
                    <a:lumMod val="50000"/>
                  </a:schemeClr>
                </a:solidFill>
                <a:latin typeface="Congenial" panose="020F0502020204030204" pitchFamily="2" charset="0"/>
                <a:ea typeface="ADLaM Display" panose="02010000000000000000" pitchFamily="2" charset="0"/>
                <a:cs typeface="ADLaM Display" panose="02010000000000000000" pitchFamily="2" charset="0"/>
              </a:rPr>
              <a:t>?</a:t>
            </a:r>
          </a:p>
          <a:p>
            <a:pPr marL="457200" indent="-457200">
              <a:lnSpc>
                <a:spcPct val="90000"/>
              </a:lnSpc>
              <a:spcBef>
                <a:spcPts val="1000"/>
              </a:spcBef>
              <a:buClr>
                <a:schemeClr val="accent1"/>
              </a:buClr>
              <a:buSzPct val="80000"/>
              <a:buFont typeface="+mj-lt"/>
              <a:buAutoNum type="arabicPeriod"/>
            </a:pPr>
            <a:r>
              <a:rPr lang="en-US" sz="2000" dirty="0">
                <a:solidFill>
                  <a:schemeClr val="accent2">
                    <a:lumMod val="50000"/>
                  </a:schemeClr>
                </a:solidFill>
                <a:effectLst/>
                <a:latin typeface="Congenial" panose="020F0502020204030204" pitchFamily="2" charset="0"/>
                <a:ea typeface="ADLaM Display" panose="02010000000000000000" pitchFamily="2" charset="0"/>
                <a:cs typeface="ADLaM Display" panose="02010000000000000000" pitchFamily="2" charset="0"/>
              </a:rPr>
              <a:t>What are the primary contributing factors to crashes in Virginia? </a:t>
            </a:r>
          </a:p>
          <a:p>
            <a:pPr marL="457200" indent="-457200">
              <a:lnSpc>
                <a:spcPct val="90000"/>
              </a:lnSpc>
              <a:spcBef>
                <a:spcPts val="1000"/>
              </a:spcBef>
              <a:buClr>
                <a:schemeClr val="accent1"/>
              </a:buClr>
              <a:buSzPct val="80000"/>
              <a:buFont typeface="+mj-lt"/>
              <a:buAutoNum type="arabicPeriod"/>
            </a:pPr>
            <a:r>
              <a:rPr lang="en-US" sz="2000" dirty="0">
                <a:solidFill>
                  <a:schemeClr val="accent2">
                    <a:lumMod val="50000"/>
                  </a:schemeClr>
                </a:solidFill>
                <a:effectLst/>
                <a:latin typeface="Congenial" panose="020F0502020204030204" pitchFamily="2" charset="0"/>
                <a:ea typeface="ADLaM Display" panose="02010000000000000000" pitchFamily="2" charset="0"/>
                <a:cs typeface="ADLaM Display" panose="02010000000000000000" pitchFamily="2" charset="0"/>
              </a:rPr>
              <a:t>Investigate the types of collision, the number of vehicles involved, and factors such as weather condition, road surface, road defects and assess if these factors vary based on </a:t>
            </a:r>
            <a:r>
              <a:rPr lang="en-US" sz="2000" dirty="0">
                <a:solidFill>
                  <a:schemeClr val="accent2">
                    <a:lumMod val="50000"/>
                  </a:schemeClr>
                </a:solidFill>
                <a:latin typeface="Congenial" panose="020F0502020204030204" pitchFamily="2" charset="0"/>
                <a:ea typeface="ADLaM Display" panose="02010000000000000000" pitchFamily="2" charset="0"/>
                <a:cs typeface="ADLaM Display" panose="02010000000000000000" pitchFamily="2" charset="0"/>
              </a:rPr>
              <a:t>area type</a:t>
            </a:r>
            <a:r>
              <a:rPr lang="en-US" sz="2000" dirty="0">
                <a:solidFill>
                  <a:schemeClr val="accent2">
                    <a:lumMod val="50000"/>
                  </a:schemeClr>
                </a:solidFill>
                <a:effectLst/>
                <a:latin typeface="Congenial" panose="020F0502020204030204" pitchFamily="2" charset="0"/>
                <a:ea typeface="ADLaM Display" panose="02010000000000000000" pitchFamily="2" charset="0"/>
                <a:cs typeface="ADLaM Display" panose="02010000000000000000" pitchFamily="2" charset="0"/>
              </a:rPr>
              <a:t> urban/rural classification.</a:t>
            </a:r>
          </a:p>
          <a:p>
            <a:pPr marL="457200" indent="-457200">
              <a:lnSpc>
                <a:spcPct val="90000"/>
              </a:lnSpc>
              <a:spcBef>
                <a:spcPts val="1000"/>
              </a:spcBef>
              <a:buClr>
                <a:schemeClr val="accent1"/>
              </a:buClr>
              <a:buSzPct val="80000"/>
              <a:buFont typeface="+mj-lt"/>
              <a:buAutoNum type="arabicPeriod"/>
            </a:pPr>
            <a:r>
              <a:rPr lang="en-US" sz="2000" dirty="0">
                <a:solidFill>
                  <a:schemeClr val="accent2">
                    <a:lumMod val="50000"/>
                  </a:schemeClr>
                </a:solidFill>
                <a:latin typeface="Congenial" panose="020F0502020204030204" pitchFamily="2" charset="0"/>
                <a:ea typeface="ADLaM Display" panose="02010000000000000000" pitchFamily="2" charset="0"/>
                <a:cs typeface="ADLaM Display" panose="02010000000000000000" pitchFamily="2" charset="0"/>
              </a:rPr>
              <a:t>What is the distribution of fatality rate across Virginia counties, and which counties exhibit the highest fatalities rate?</a:t>
            </a:r>
          </a:p>
          <a:p>
            <a:pPr>
              <a:lnSpc>
                <a:spcPct val="90000"/>
              </a:lnSpc>
              <a:spcBef>
                <a:spcPts val="1000"/>
              </a:spcBef>
              <a:buClr>
                <a:schemeClr val="accent1"/>
              </a:buClr>
              <a:buSzPct val="80000"/>
            </a:pPr>
            <a:endParaRPr lang="en-US" sz="1740" dirty="0">
              <a:solidFill>
                <a:schemeClr val="accent2">
                  <a:lumMod val="50000"/>
                </a:schemeClr>
              </a:solidFill>
              <a:effectLst/>
              <a:latin typeface="Congenial" panose="020F0502020204030204" pitchFamily="2" charset="0"/>
              <a:ea typeface="ADLaM Display" panose="02010000000000000000" pitchFamily="2" charset="0"/>
              <a:cs typeface="ADLaM Display" panose="02010000000000000000" pitchFamily="2" charset="0"/>
            </a:endParaRPr>
          </a:p>
          <a:p>
            <a:pPr marL="228600" indent="-228600">
              <a:lnSpc>
                <a:spcPct val="90000"/>
              </a:lnSpc>
              <a:spcBef>
                <a:spcPts val="1000"/>
              </a:spcBef>
              <a:buClr>
                <a:schemeClr val="accent1"/>
              </a:buClr>
              <a:buSzPct val="80000"/>
              <a:buFont typeface="+mj-lt"/>
              <a:buAutoNum type="arabicParenR"/>
            </a:pPr>
            <a:endParaRPr lang="en-US" sz="1740" dirty="0">
              <a:solidFill>
                <a:schemeClr val="accent2">
                  <a:lumMod val="50000"/>
                </a:schemeClr>
              </a:solidFill>
              <a:latin typeface="ADLaM Display" panose="02010000000000000000" pitchFamily="2" charset="0"/>
              <a:ea typeface="ADLaM Display" panose="02010000000000000000" pitchFamily="2" charset="0"/>
              <a:cs typeface="ADLaM Display" panose="02010000000000000000" pitchFamily="2" charset="0"/>
            </a:endParaRPr>
          </a:p>
        </p:txBody>
      </p:sp>
    </p:spTree>
    <p:extLst>
      <p:ext uri="{BB962C8B-B14F-4D97-AF65-F5344CB8AC3E}">
        <p14:creationId xmlns:p14="http://schemas.microsoft.com/office/powerpoint/2010/main" val="41575333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1B5377-E600-CDA0-BDC3-E3AD15D620A8}"/>
              </a:ext>
            </a:extLst>
          </p:cNvPr>
          <p:cNvSpPr>
            <a:spLocks noGrp="1"/>
          </p:cNvSpPr>
          <p:nvPr>
            <p:ph type="title"/>
          </p:nvPr>
        </p:nvSpPr>
        <p:spPr>
          <a:xfrm>
            <a:off x="673754" y="643467"/>
            <a:ext cx="4203045" cy="1375608"/>
          </a:xfrm>
        </p:spPr>
        <p:txBody>
          <a:bodyPr vert="horz" lIns="91440" tIns="45720" rIns="91440" bIns="45720" rtlCol="0" anchor="ctr">
            <a:normAutofit/>
          </a:bodyPr>
          <a:lstStyle/>
          <a:p>
            <a:pPr algn="l">
              <a:lnSpc>
                <a:spcPct val="90000"/>
              </a:lnSpc>
            </a:pPr>
            <a:r>
              <a:rPr lang="en-US" sz="2000" i="1">
                <a:solidFill>
                  <a:schemeClr val="bg1"/>
                </a:solidFill>
                <a:effectLst/>
              </a:rPr>
              <a:t>what are the differences in crash pattern based on the presence of work zones and school zones?</a:t>
            </a:r>
            <a:br>
              <a:rPr lang="en-US" sz="2000">
                <a:solidFill>
                  <a:schemeClr val="bg1"/>
                </a:solidFill>
                <a:effectLst/>
              </a:rPr>
            </a:br>
            <a:endParaRPr lang="en-US" sz="2000">
              <a:solidFill>
                <a:schemeClr val="bg1"/>
              </a:solidFill>
            </a:endParaRPr>
          </a:p>
        </p:txBody>
      </p:sp>
      <p:sp>
        <p:nvSpPr>
          <p:cNvPr id="3" name="Text Placeholder 2">
            <a:extLst>
              <a:ext uri="{FF2B5EF4-FFF2-40B4-BE49-F238E27FC236}">
                <a16:creationId xmlns:a16="http://schemas.microsoft.com/office/drawing/2014/main" id="{DB6BD53F-D255-3797-F9DC-749DBF8EDF8B}"/>
              </a:ext>
            </a:extLst>
          </p:cNvPr>
          <p:cNvSpPr>
            <a:spLocks noGrp="1"/>
          </p:cNvSpPr>
          <p:nvPr>
            <p:ph type="body" sz="quarter" idx="27"/>
          </p:nvPr>
        </p:nvSpPr>
        <p:spPr>
          <a:xfrm>
            <a:off x="673754" y="2160590"/>
            <a:ext cx="3973943" cy="3440110"/>
          </a:xfrm>
        </p:spPr>
        <p:txBody>
          <a:bodyPr vert="horz" lIns="91440" tIns="45720" rIns="91440" bIns="45720" rtlCol="0">
            <a:normAutofit/>
          </a:bodyPr>
          <a:lstStyle/>
          <a:p>
            <a:pPr algn="l">
              <a:buFont typeface="Wingdings 3" charset="2"/>
              <a:buChar char=""/>
            </a:pPr>
            <a:endParaRPr lang="en-US" b="0">
              <a:solidFill>
                <a:schemeClr val="bg1"/>
              </a:solidFill>
              <a:ea typeface="+mn-ea"/>
            </a:endParaRPr>
          </a:p>
          <a:p>
            <a:pPr algn="l">
              <a:buFont typeface="Wingdings 3" charset="2"/>
              <a:buChar char=""/>
            </a:pPr>
            <a:endParaRPr lang="en-US" b="0" i="0">
              <a:solidFill>
                <a:schemeClr val="bg1"/>
              </a:solidFill>
              <a:effectLst/>
              <a:ea typeface="+mn-ea"/>
            </a:endParaRPr>
          </a:p>
          <a:p>
            <a:pPr algn="l">
              <a:buFont typeface="Wingdings 3" charset="2"/>
              <a:buChar char=""/>
            </a:pPr>
            <a:endParaRPr lang="en-US" b="0" i="0">
              <a:solidFill>
                <a:schemeClr val="bg1"/>
              </a:solidFill>
              <a:effectLst/>
              <a:ea typeface="+mn-ea"/>
            </a:endParaRPr>
          </a:p>
          <a:p>
            <a:pPr algn="l">
              <a:buFont typeface="Wingdings 3" charset="2"/>
              <a:buChar char=""/>
            </a:pPr>
            <a:endParaRPr lang="en-US" b="0" i="0">
              <a:solidFill>
                <a:schemeClr val="bg1"/>
              </a:solidFill>
              <a:effectLst/>
              <a:ea typeface="+mn-ea"/>
            </a:endParaRPr>
          </a:p>
          <a:p>
            <a:pPr algn="l">
              <a:buFont typeface="Wingdings 3" charset="2"/>
              <a:buChar char=""/>
            </a:pPr>
            <a:endParaRPr lang="en-US" b="0">
              <a:solidFill>
                <a:schemeClr val="bg1"/>
              </a:solidFill>
              <a:ea typeface="+mn-ea"/>
            </a:endParaRPr>
          </a:p>
          <a:p>
            <a:pPr algn="l">
              <a:buFont typeface="Wingdings 3" charset="2"/>
              <a:buChar char=""/>
            </a:pPr>
            <a:endParaRPr lang="en-US" b="0" i="0" u="none" strike="noStrike" baseline="0">
              <a:solidFill>
                <a:schemeClr val="bg1"/>
              </a:solidFill>
              <a:ea typeface="+mn-ea"/>
            </a:endParaRPr>
          </a:p>
          <a:p>
            <a:pPr algn="l">
              <a:buFont typeface="Wingdings 3" charset="2"/>
              <a:buChar char=""/>
            </a:pPr>
            <a:endParaRPr lang="en-US" b="0">
              <a:solidFill>
                <a:schemeClr val="bg1"/>
              </a:solidFill>
              <a:ea typeface="+mn-ea"/>
            </a:endParaRPr>
          </a:p>
          <a:p>
            <a:pPr algn="l">
              <a:buFont typeface="Wingdings 3" charset="2"/>
              <a:buChar char=""/>
            </a:pPr>
            <a:endParaRPr lang="en-US" b="0" i="0" u="none" strike="noStrike" baseline="0">
              <a:solidFill>
                <a:schemeClr val="bg1"/>
              </a:solidFill>
              <a:ea typeface="+mn-ea"/>
            </a:endParaRPr>
          </a:p>
          <a:p>
            <a:pPr algn="l">
              <a:buFont typeface="Wingdings 3" charset="2"/>
              <a:buChar char=""/>
            </a:pPr>
            <a:endParaRPr lang="en-US" b="0">
              <a:solidFill>
                <a:schemeClr val="bg1"/>
              </a:solidFill>
              <a:ea typeface="+mn-ea"/>
            </a:endParaRPr>
          </a:p>
          <a:p>
            <a:pPr algn="l">
              <a:buFont typeface="Wingdings 3" charset="2"/>
              <a:buChar char=""/>
            </a:pPr>
            <a:endParaRPr lang="en-US" b="0" i="0" u="none" strike="noStrike" baseline="0">
              <a:solidFill>
                <a:schemeClr val="bg1"/>
              </a:solidFill>
              <a:ea typeface="+mn-ea"/>
            </a:endParaRPr>
          </a:p>
          <a:p>
            <a:pPr algn="l">
              <a:buFont typeface="Wingdings 3" charset="2"/>
              <a:buChar char=""/>
            </a:pPr>
            <a:endParaRPr lang="en-US" b="0">
              <a:solidFill>
                <a:schemeClr val="bg1"/>
              </a:solidFill>
              <a:ea typeface="+mn-ea"/>
            </a:endParaRPr>
          </a:p>
          <a:p>
            <a:pPr algn="l">
              <a:buFont typeface="Wingdings 3" charset="2"/>
              <a:buChar char=""/>
            </a:pPr>
            <a:endParaRPr lang="en-US" b="0" i="0" u="none" strike="noStrike" baseline="0">
              <a:solidFill>
                <a:schemeClr val="bg1"/>
              </a:solidFill>
              <a:ea typeface="+mn-ea"/>
            </a:endParaRPr>
          </a:p>
        </p:txBody>
      </p:sp>
      <p:sp>
        <p:nvSpPr>
          <p:cNvPr id="7" name="Slide Number Placeholder 6">
            <a:extLst>
              <a:ext uri="{FF2B5EF4-FFF2-40B4-BE49-F238E27FC236}">
                <a16:creationId xmlns:a16="http://schemas.microsoft.com/office/drawing/2014/main" id="{7930A8DD-65EB-D1E9-81DF-DAAA9451B1A9}"/>
              </a:ext>
            </a:extLst>
          </p:cNvPr>
          <p:cNvSpPr>
            <a:spLocks noGrp="1"/>
          </p:cNvSpPr>
          <p:nvPr>
            <p:ph type="sldNum" sz="quarter" idx="59"/>
          </p:nvPr>
        </p:nvSpPr>
        <p:spPr>
          <a:xfrm>
            <a:off x="10556161" y="6182876"/>
            <a:ext cx="683339" cy="365125"/>
          </a:xfrm>
        </p:spPr>
        <p:txBody>
          <a:bodyPr vert="horz" lIns="91440" tIns="45720" rIns="91440" bIns="45720" rtlCol="0" anchor="ctr">
            <a:normAutofit/>
          </a:bodyPr>
          <a:lstStyle/>
          <a:p>
            <a:pPr defTabSz="914400">
              <a:spcAft>
                <a:spcPts val="600"/>
              </a:spcAft>
            </a:pPr>
            <a:fld id="{47FEACEE-25B4-4A2D-B147-27296E36371D}" type="slidenum">
              <a:rPr lang="en-US" altLang="zh-CN">
                <a:solidFill>
                  <a:schemeClr val="tx1">
                    <a:lumMod val="65000"/>
                    <a:lumOff val="35000"/>
                  </a:schemeClr>
                </a:solidFill>
              </a:rPr>
              <a:pPr defTabSz="914400">
                <a:spcAft>
                  <a:spcPts val="600"/>
                </a:spcAft>
              </a:pPr>
              <a:t>3</a:t>
            </a:fld>
            <a:endParaRPr lang="en-US" altLang="zh-CN">
              <a:solidFill>
                <a:schemeClr val="tx1">
                  <a:lumMod val="65000"/>
                  <a:lumOff val="35000"/>
                </a:schemeClr>
              </a:solidFill>
            </a:endParaRPr>
          </a:p>
        </p:txBody>
      </p:sp>
      <p:sp>
        <p:nvSpPr>
          <p:cNvPr id="45" name="Text Placeholder 2">
            <a:extLst>
              <a:ext uri="{FF2B5EF4-FFF2-40B4-BE49-F238E27FC236}">
                <a16:creationId xmlns:a16="http://schemas.microsoft.com/office/drawing/2014/main" id="{35FB1A24-4444-21CE-C4EB-FFE5D0094CC0}"/>
              </a:ext>
            </a:extLst>
          </p:cNvPr>
          <p:cNvSpPr txBox="1">
            <a:spLocks/>
          </p:cNvSpPr>
          <p:nvPr/>
        </p:nvSpPr>
        <p:spPr>
          <a:xfrm>
            <a:off x="4253948" y="5092419"/>
            <a:ext cx="3035583" cy="1400456"/>
          </a:xfrm>
          <a:prstGeom prst="rect">
            <a:avLst/>
          </a:prstGeom>
        </p:spPr>
        <p:txBody>
          <a:bodyPr vert="horz" lIns="91440" tIns="45720" rIns="91440" bIns="45720" rtlCol="0" anchor="b">
            <a:noAutofit/>
          </a:bodyPr>
          <a:lstStyle>
            <a:lvl1pPr marL="0" indent="0" algn="ctr" defTabSz="914400" rtl="0" eaLnBrk="1" latinLnBrk="0" hangingPunct="1">
              <a:lnSpc>
                <a:spcPct val="100000"/>
              </a:lnSpc>
              <a:spcBef>
                <a:spcPts val="1000"/>
              </a:spcBef>
              <a:buFont typeface="Arial" panose="020B0604020202020204" pitchFamily="34" charset="0"/>
              <a:buNone/>
              <a:defRPr sz="1800" b="1" i="0" kern="1200">
                <a:solidFill>
                  <a:schemeClr val="accent6"/>
                </a:solidFill>
                <a:latin typeface="+mn-lt"/>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800" b="0" i="0" u="none" strike="noStrike" baseline="0" dirty="0">
              <a:latin typeface="ADLaM Display" panose="02010000000000000000" pitchFamily="2" charset="0"/>
              <a:ea typeface="ADLaM Display" panose="02010000000000000000" pitchFamily="2" charset="0"/>
              <a:cs typeface="ADLaM Display" panose="02010000000000000000" pitchFamily="2" charset="0"/>
            </a:endParaRPr>
          </a:p>
        </p:txBody>
      </p:sp>
      <p:pic>
        <p:nvPicPr>
          <p:cNvPr id="5" name="Picture 4" descr="A graph of crash frequency over time&#10;&#10;Description automatically generated">
            <a:extLst>
              <a:ext uri="{FF2B5EF4-FFF2-40B4-BE49-F238E27FC236}">
                <a16:creationId xmlns:a16="http://schemas.microsoft.com/office/drawing/2014/main" id="{2BAE667B-816D-B33F-8978-60B51A95B0CA}"/>
              </a:ext>
            </a:extLst>
          </p:cNvPr>
          <p:cNvPicPr>
            <a:picLocks noChangeAspect="1"/>
          </p:cNvPicPr>
          <p:nvPr/>
        </p:nvPicPr>
        <p:blipFill>
          <a:blip r:embed="rId3"/>
          <a:stretch>
            <a:fillRect/>
          </a:stretch>
        </p:blipFill>
        <p:spPr>
          <a:xfrm>
            <a:off x="343956" y="1594645"/>
            <a:ext cx="7315200" cy="4572000"/>
          </a:xfrm>
          <a:prstGeom prst="rect">
            <a:avLst/>
          </a:prstGeom>
          <a:effectLst>
            <a:softEdge rad="50800"/>
          </a:effectLst>
        </p:spPr>
      </p:pic>
      <p:sp>
        <p:nvSpPr>
          <p:cNvPr id="8" name="TextBox 7">
            <a:extLst>
              <a:ext uri="{FF2B5EF4-FFF2-40B4-BE49-F238E27FC236}">
                <a16:creationId xmlns:a16="http://schemas.microsoft.com/office/drawing/2014/main" id="{1514DFC0-7371-C04D-4F00-E1ABC69DC141}"/>
              </a:ext>
            </a:extLst>
          </p:cNvPr>
          <p:cNvSpPr txBox="1"/>
          <p:nvPr/>
        </p:nvSpPr>
        <p:spPr>
          <a:xfrm>
            <a:off x="84451" y="233010"/>
            <a:ext cx="7834210" cy="461665"/>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wrap="square" rtlCol="0">
            <a:spAutoFit/>
          </a:bodyPr>
          <a:lstStyle/>
          <a:p>
            <a:r>
              <a:rPr lang="en-US" sz="2400" i="1" dirty="0">
                <a:solidFill>
                  <a:schemeClr val="accent2"/>
                </a:solidFill>
                <a:effectLst/>
                <a:latin typeface="Georgia" panose="02040502050405020303" pitchFamily="18" charset="0"/>
                <a:ea typeface="Georgia" panose="02040502050405020303" pitchFamily="18" charset="0"/>
                <a:cs typeface="Georgia" panose="02040502050405020303" pitchFamily="18" charset="0"/>
              </a:rPr>
              <a:t>How has the frequency of crashes varied over time?</a:t>
            </a:r>
            <a:endParaRPr lang="en-US" sz="2400" dirty="0">
              <a:solidFill>
                <a:schemeClr val="accent2"/>
              </a:solidFill>
              <a:effectLst/>
              <a:latin typeface="Calibri" panose="020F0502020204030204" pitchFamily="34" charset="0"/>
              <a:ea typeface="Calibri" panose="020F0502020204030204" pitchFamily="34" charset="0"/>
            </a:endParaRPr>
          </a:p>
        </p:txBody>
      </p:sp>
      <p:sp>
        <p:nvSpPr>
          <p:cNvPr id="9" name="TextBox 8">
            <a:extLst>
              <a:ext uri="{FF2B5EF4-FFF2-40B4-BE49-F238E27FC236}">
                <a16:creationId xmlns:a16="http://schemas.microsoft.com/office/drawing/2014/main" id="{347C846F-7ECE-C8F1-8CDE-D9A5A153CFB1}"/>
              </a:ext>
            </a:extLst>
          </p:cNvPr>
          <p:cNvSpPr txBox="1"/>
          <p:nvPr/>
        </p:nvSpPr>
        <p:spPr>
          <a:xfrm>
            <a:off x="8107013" y="1298706"/>
            <a:ext cx="2982351" cy="1886455"/>
          </a:xfrm>
          <a:prstGeom prst="rect">
            <a:avLst/>
          </a:prstGeom>
          <a:noFill/>
        </p:spPr>
        <p:txBody>
          <a:bodyPr wrap="square" rtlCol="0">
            <a:spAutoFit/>
          </a:bodyPr>
          <a:lstStyle/>
          <a:p>
            <a:endParaRPr lang="en-US" dirty="0"/>
          </a:p>
        </p:txBody>
      </p:sp>
      <p:sp>
        <p:nvSpPr>
          <p:cNvPr id="11" name="Rectangle 10">
            <a:extLst>
              <a:ext uri="{FF2B5EF4-FFF2-40B4-BE49-F238E27FC236}">
                <a16:creationId xmlns:a16="http://schemas.microsoft.com/office/drawing/2014/main" id="{B5963C41-EE30-5EB4-2D76-922EA8F747B7}"/>
              </a:ext>
            </a:extLst>
          </p:cNvPr>
          <p:cNvSpPr/>
          <p:nvPr/>
        </p:nvSpPr>
        <p:spPr>
          <a:xfrm>
            <a:off x="8107012" y="898468"/>
            <a:ext cx="2982351" cy="5649533"/>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softEdge rad="76200"/>
          </a:effectLst>
        </p:spPr>
        <p:style>
          <a:lnRef idx="2">
            <a:schemeClr val="accent6"/>
          </a:lnRef>
          <a:fillRef idx="1">
            <a:schemeClr val="lt1"/>
          </a:fillRef>
          <a:effectRef idx="0">
            <a:schemeClr val="accent6"/>
          </a:effectRef>
          <a:fontRef idx="minor">
            <a:schemeClr val="dk1"/>
          </a:fontRef>
        </p:style>
        <p:txBody>
          <a:bodyPr rtlCol="0" anchor="ctr"/>
          <a:lstStyle/>
          <a:p>
            <a:pPr algn="ctr"/>
            <a:r>
              <a:rPr lang="en-US" b="0" i="0" dirty="0">
                <a:solidFill>
                  <a:srgbClr val="333333"/>
                </a:solidFill>
                <a:effectLst/>
                <a:latin typeface="Roboto" panose="02000000000000000000" pitchFamily="2" charset="0"/>
              </a:rPr>
              <a:t>Over the last 10 years, </a:t>
            </a:r>
            <a:r>
              <a:rPr lang="en-US" b="0" i="0" dirty="0">
                <a:solidFill>
                  <a:srgbClr val="FF0000"/>
                </a:solidFill>
                <a:effectLst/>
                <a:latin typeface="Roboto" panose="02000000000000000000" pitchFamily="2" charset="0"/>
              </a:rPr>
              <a:t>8,034</a:t>
            </a:r>
            <a:r>
              <a:rPr lang="en-US" b="0" i="0" dirty="0">
                <a:solidFill>
                  <a:srgbClr val="333333"/>
                </a:solidFill>
                <a:effectLst/>
                <a:latin typeface="Roboto" panose="02000000000000000000" pitchFamily="2" charset="0"/>
              </a:rPr>
              <a:t> people were killed in crashes on Virginia roadways. Of those deaths, </a:t>
            </a:r>
            <a:r>
              <a:rPr lang="en-US" b="0" i="0" dirty="0">
                <a:solidFill>
                  <a:srgbClr val="FF0000"/>
                </a:solidFill>
                <a:effectLst/>
                <a:latin typeface="Roboto" panose="02000000000000000000" pitchFamily="2" charset="0"/>
              </a:rPr>
              <a:t>791 - 10% </a:t>
            </a:r>
            <a:r>
              <a:rPr lang="en-US" b="0" i="0" dirty="0">
                <a:solidFill>
                  <a:srgbClr val="333333"/>
                </a:solidFill>
                <a:effectLst/>
                <a:latin typeface="Roboto" panose="02000000000000000000" pitchFamily="2" charset="0"/>
              </a:rPr>
              <a:t>- occurred in </a:t>
            </a:r>
            <a:r>
              <a:rPr lang="en-US" b="0" i="0" dirty="0">
                <a:solidFill>
                  <a:srgbClr val="FF0000"/>
                </a:solidFill>
                <a:effectLst/>
                <a:latin typeface="Roboto" panose="02000000000000000000" pitchFamily="2" charset="0"/>
              </a:rPr>
              <a:t>October</a:t>
            </a:r>
            <a:r>
              <a:rPr lang="en-US" b="0" i="0" dirty="0">
                <a:solidFill>
                  <a:srgbClr val="333333"/>
                </a:solidFill>
                <a:effectLst/>
                <a:latin typeface="Roboto" panose="02000000000000000000" pitchFamily="2" charset="0"/>
              </a:rPr>
              <a:t>, making it statistically the most dangerous month of the year for crash fatalities.</a:t>
            </a:r>
          </a:p>
          <a:p>
            <a:pPr algn="ctr"/>
            <a:endParaRPr lang="en-US" dirty="0">
              <a:solidFill>
                <a:srgbClr val="333333"/>
              </a:solidFill>
              <a:latin typeface="Roboto" panose="02000000000000000000" pitchFamily="2" charset="0"/>
            </a:endParaRPr>
          </a:p>
        </p:txBody>
      </p:sp>
    </p:spTree>
    <p:extLst>
      <p:ext uri="{BB962C8B-B14F-4D97-AF65-F5344CB8AC3E}">
        <p14:creationId xmlns:p14="http://schemas.microsoft.com/office/powerpoint/2010/main" val="28259253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BD40ACDA-7AA4-CFB1-6780-89A681F757C4}"/>
              </a:ext>
            </a:extLst>
          </p:cNvPr>
          <p:cNvSpPr/>
          <p:nvPr/>
        </p:nvSpPr>
        <p:spPr>
          <a:xfrm>
            <a:off x="804560" y="198967"/>
            <a:ext cx="8596668" cy="1320800"/>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softEdge rad="254000"/>
          </a:effectLst>
        </p:spPr>
        <p:txBody>
          <a:bodyPr vert="horz" lIns="91440" tIns="45720" rIns="91440" bIns="45720" rtlCol="0" anchor="t">
            <a:normAutofit/>
          </a:bodyPr>
          <a:lstStyle/>
          <a:p>
            <a:pPr>
              <a:spcBef>
                <a:spcPct val="0"/>
              </a:spcBef>
              <a:spcAft>
                <a:spcPts val="600"/>
              </a:spcAft>
            </a:pPr>
            <a:r>
              <a:rPr lang="en-US" sz="3200" i="1" dirty="0">
                <a:ln w="0"/>
                <a:solidFill>
                  <a:schemeClr val="accent2"/>
                </a:solidFill>
                <a:effectLst>
                  <a:outerShdw blurRad="38100" dist="25400" dir="5400000" algn="ctr" rotWithShape="0">
                    <a:srgbClr val="6E747A">
                      <a:alpha val="43000"/>
                    </a:srgbClr>
                  </a:outerShdw>
                </a:effectLst>
                <a:latin typeface="+mj-lt"/>
                <a:ea typeface="+mj-ea"/>
                <a:cs typeface="+mj-cs"/>
              </a:rPr>
              <a:t>How has the frequency and severity of crashes varied over the years?</a:t>
            </a:r>
            <a:r>
              <a:rPr lang="en-US" sz="3200" dirty="0">
                <a:ln w="0"/>
                <a:solidFill>
                  <a:schemeClr val="accent2"/>
                </a:solidFill>
                <a:effectLst>
                  <a:outerShdw blurRad="38100" dist="25400" dir="5400000" algn="ctr" rotWithShape="0">
                    <a:srgbClr val="6E747A">
                      <a:alpha val="43000"/>
                    </a:srgbClr>
                  </a:outerShdw>
                </a:effectLst>
                <a:latin typeface="+mj-lt"/>
                <a:ea typeface="+mj-ea"/>
                <a:cs typeface="+mj-cs"/>
              </a:rPr>
              <a:t>  </a:t>
            </a:r>
          </a:p>
        </p:txBody>
      </p:sp>
      <p:sp>
        <p:nvSpPr>
          <p:cNvPr id="6" name="Footer Placeholder 5">
            <a:extLst>
              <a:ext uri="{FF2B5EF4-FFF2-40B4-BE49-F238E27FC236}">
                <a16:creationId xmlns:a16="http://schemas.microsoft.com/office/drawing/2014/main" id="{0FAB8CE6-4705-57FA-7F0F-F4A5C574996B}"/>
              </a:ext>
            </a:extLst>
          </p:cNvPr>
          <p:cNvSpPr>
            <a:spLocks noGrp="1"/>
          </p:cNvSpPr>
          <p:nvPr>
            <p:ph type="ftr" sz="quarter" idx="58"/>
          </p:nvPr>
        </p:nvSpPr>
        <p:spPr>
          <a:xfrm>
            <a:off x="-5578" y="6533286"/>
            <a:ext cx="6297612" cy="365125"/>
          </a:xfrm>
        </p:spPr>
        <p:txBody>
          <a:bodyPr vert="horz" lIns="91440" tIns="45720" rIns="91440" bIns="45720" rtlCol="0" anchor="ctr">
            <a:normAutofit/>
          </a:bodyPr>
          <a:lstStyle/>
          <a:p>
            <a:pPr defTabSz="914400">
              <a:spcAft>
                <a:spcPts val="600"/>
              </a:spcAft>
            </a:pPr>
            <a:r>
              <a:rPr lang="en-US" kern="1200">
                <a:solidFill>
                  <a:schemeClr val="tx1">
                    <a:tint val="75000"/>
                  </a:schemeClr>
                </a:solidFill>
                <a:latin typeface="+mn-lt"/>
                <a:ea typeface="+mn-ea"/>
                <a:cs typeface="+mn-cs"/>
              </a:rPr>
              <a:t>Frequency over time</a:t>
            </a:r>
          </a:p>
        </p:txBody>
      </p:sp>
      <p:sp>
        <p:nvSpPr>
          <p:cNvPr id="7" name="Slide Number Placeholder 6">
            <a:extLst>
              <a:ext uri="{FF2B5EF4-FFF2-40B4-BE49-F238E27FC236}">
                <a16:creationId xmlns:a16="http://schemas.microsoft.com/office/drawing/2014/main" id="{7930A8DD-65EB-D1E9-81DF-DAAA9451B1A9}"/>
              </a:ext>
            </a:extLst>
          </p:cNvPr>
          <p:cNvSpPr>
            <a:spLocks noGrp="1"/>
          </p:cNvSpPr>
          <p:nvPr>
            <p:ph type="sldNum" sz="quarter" idx="59"/>
          </p:nvPr>
        </p:nvSpPr>
        <p:spPr>
          <a:xfrm>
            <a:off x="8325869" y="6350723"/>
            <a:ext cx="683339" cy="365125"/>
          </a:xfrm>
        </p:spPr>
        <p:txBody>
          <a:bodyPr vert="horz" lIns="91440" tIns="45720" rIns="91440" bIns="45720" rtlCol="0" anchor="ctr">
            <a:normAutofit/>
          </a:bodyPr>
          <a:lstStyle/>
          <a:p>
            <a:pPr defTabSz="914400">
              <a:spcAft>
                <a:spcPts val="600"/>
              </a:spcAft>
            </a:pPr>
            <a:fld id="{47FEACEE-25B4-4A2D-B147-27296E36371D}" type="slidenum">
              <a:rPr lang="en-US" altLang="zh-CN">
                <a:solidFill>
                  <a:schemeClr val="accent1"/>
                </a:solidFill>
              </a:rPr>
              <a:pPr defTabSz="914400">
                <a:spcAft>
                  <a:spcPts val="600"/>
                </a:spcAft>
              </a:pPr>
              <a:t>4</a:t>
            </a:fld>
            <a:endParaRPr lang="en-US" altLang="zh-CN">
              <a:solidFill>
                <a:schemeClr val="accent1"/>
              </a:solidFill>
            </a:endParaRPr>
          </a:p>
        </p:txBody>
      </p:sp>
      <p:pic>
        <p:nvPicPr>
          <p:cNvPr id="15" name="Picture 14" descr="A graph showing a crash frequency over time">
            <a:extLst>
              <a:ext uri="{FF2B5EF4-FFF2-40B4-BE49-F238E27FC236}">
                <a16:creationId xmlns:a16="http://schemas.microsoft.com/office/drawing/2014/main" id="{1197797F-1295-FCA7-7A7F-FD3558B23D7A}"/>
              </a:ext>
            </a:extLst>
          </p:cNvPr>
          <p:cNvPicPr>
            <a:picLocks noChangeAspect="1"/>
          </p:cNvPicPr>
          <p:nvPr/>
        </p:nvPicPr>
        <p:blipFill rotWithShape="1">
          <a:blip r:embed="rId3"/>
          <a:srcRect l="2026" r="10663" b="-3"/>
          <a:stretch/>
        </p:blipFill>
        <p:spPr>
          <a:xfrm>
            <a:off x="147853" y="1228561"/>
            <a:ext cx="7665414" cy="5487287"/>
          </a:xfrm>
          <a:prstGeom prst="rect">
            <a:avLst/>
          </a:prstGeom>
          <a:effectLst>
            <a:softEdge rad="127000"/>
          </a:effectLst>
        </p:spPr>
      </p:pic>
      <p:sp>
        <p:nvSpPr>
          <p:cNvPr id="45" name="Text Placeholder 2">
            <a:extLst>
              <a:ext uri="{FF2B5EF4-FFF2-40B4-BE49-F238E27FC236}">
                <a16:creationId xmlns:a16="http://schemas.microsoft.com/office/drawing/2014/main" id="{35FB1A24-4444-21CE-C4EB-FFE5D0094CC0}"/>
              </a:ext>
            </a:extLst>
          </p:cNvPr>
          <p:cNvSpPr txBox="1">
            <a:spLocks/>
          </p:cNvSpPr>
          <p:nvPr/>
        </p:nvSpPr>
        <p:spPr>
          <a:xfrm>
            <a:off x="4253948" y="5092419"/>
            <a:ext cx="3035583" cy="1400456"/>
          </a:xfrm>
          <a:prstGeom prst="rect">
            <a:avLst/>
          </a:prstGeom>
        </p:spPr>
        <p:txBody>
          <a:bodyPr vert="horz" lIns="91440" tIns="45720" rIns="91440" bIns="45720" rtlCol="0" anchor="b">
            <a:noAutofit/>
          </a:bodyPr>
          <a:lstStyle>
            <a:lvl1pPr marL="0" indent="0" algn="ctr" defTabSz="914400" rtl="0" eaLnBrk="1" latinLnBrk="0" hangingPunct="1">
              <a:lnSpc>
                <a:spcPct val="100000"/>
              </a:lnSpc>
              <a:spcBef>
                <a:spcPts val="1000"/>
              </a:spcBef>
              <a:buFont typeface="Arial" panose="020B0604020202020204" pitchFamily="34" charset="0"/>
              <a:buNone/>
              <a:defRPr sz="1800" b="1" i="0" kern="1200">
                <a:solidFill>
                  <a:schemeClr val="accent6"/>
                </a:solidFill>
                <a:latin typeface="+mn-lt"/>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800" b="0" i="0" u="none" strike="noStrike" baseline="0" dirty="0">
              <a:latin typeface="ADLaM Display" panose="02010000000000000000" pitchFamily="2" charset="0"/>
              <a:ea typeface="ADLaM Display" panose="02010000000000000000" pitchFamily="2" charset="0"/>
              <a:cs typeface="ADLaM Display" panose="02010000000000000000" pitchFamily="2" charset="0"/>
            </a:endParaRPr>
          </a:p>
        </p:txBody>
      </p:sp>
      <p:sp>
        <p:nvSpPr>
          <p:cNvPr id="48" name="Text Placeholder 2">
            <a:extLst>
              <a:ext uri="{FF2B5EF4-FFF2-40B4-BE49-F238E27FC236}">
                <a16:creationId xmlns:a16="http://schemas.microsoft.com/office/drawing/2014/main" id="{8308CA6C-47C5-8918-6AFB-79255B482EB4}"/>
              </a:ext>
            </a:extLst>
          </p:cNvPr>
          <p:cNvSpPr txBox="1">
            <a:spLocks/>
          </p:cNvSpPr>
          <p:nvPr/>
        </p:nvSpPr>
        <p:spPr>
          <a:xfrm>
            <a:off x="8640417" y="3933764"/>
            <a:ext cx="3207627" cy="1324805"/>
          </a:xfrm>
          <a:prstGeom prst="rect">
            <a:avLst/>
          </a:prstGeom>
        </p:spPr>
        <p:txBody>
          <a:bodyPr vert="horz" lIns="91440" tIns="45720" rIns="91440" bIns="45720" rtlCol="0" anchor="b">
            <a:noAutofit/>
          </a:bodyPr>
          <a:lstStyle>
            <a:lvl1pPr marL="0" indent="0" algn="ctr" defTabSz="914400" rtl="0" eaLnBrk="1" latinLnBrk="0" hangingPunct="1">
              <a:lnSpc>
                <a:spcPct val="100000"/>
              </a:lnSpc>
              <a:spcBef>
                <a:spcPts val="1000"/>
              </a:spcBef>
              <a:buFont typeface="Arial" panose="020B0604020202020204" pitchFamily="34" charset="0"/>
              <a:buNone/>
              <a:defRPr sz="1800" b="1" i="0" kern="1200">
                <a:solidFill>
                  <a:schemeClr val="accent6"/>
                </a:solidFill>
                <a:latin typeface="+mn-lt"/>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800" b="0" i="0" u="none" strike="noStrike" baseline="0" dirty="0">
              <a:latin typeface="ADLaM Display" panose="02010000000000000000" pitchFamily="2" charset="0"/>
              <a:ea typeface="ADLaM Display" panose="02010000000000000000" pitchFamily="2" charset="0"/>
              <a:cs typeface="ADLaM Display" panose="02010000000000000000" pitchFamily="2" charset="0"/>
            </a:endParaRPr>
          </a:p>
        </p:txBody>
      </p:sp>
      <p:sp>
        <p:nvSpPr>
          <p:cNvPr id="3" name="Rectangle 2">
            <a:extLst>
              <a:ext uri="{FF2B5EF4-FFF2-40B4-BE49-F238E27FC236}">
                <a16:creationId xmlns:a16="http://schemas.microsoft.com/office/drawing/2014/main" id="{8AD18244-0272-08A8-01EC-9C3DC68D40A2}"/>
              </a:ext>
            </a:extLst>
          </p:cNvPr>
          <p:cNvSpPr/>
          <p:nvPr/>
        </p:nvSpPr>
        <p:spPr>
          <a:xfrm>
            <a:off x="8836521" y="534573"/>
            <a:ext cx="3207626" cy="5816150"/>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softEdge rad="50800"/>
          </a:effectLst>
        </p:spPr>
        <p:style>
          <a:lnRef idx="2">
            <a:schemeClr val="accent6"/>
          </a:lnRef>
          <a:fillRef idx="1">
            <a:schemeClr val="lt1"/>
          </a:fillRef>
          <a:effectRef idx="0">
            <a:schemeClr val="accent6"/>
          </a:effectRef>
          <a:fontRef idx="minor">
            <a:schemeClr val="dk1"/>
          </a:fontRef>
        </p:style>
        <p:txBody>
          <a:bodyPr rtlCol="0" anchor="ctr"/>
          <a:lstStyle/>
          <a:p>
            <a:pPr algn="l">
              <a:lnSpc>
                <a:spcPct val="90000"/>
              </a:lnSpc>
              <a:buFont typeface="Wingdings 3" charset="2"/>
              <a:buChar char=""/>
            </a:pPr>
            <a:r>
              <a:rPr lang="en-US" sz="1800" b="0" u="none" strike="noStrike" baseline="0" dirty="0">
                <a:solidFill>
                  <a:schemeClr val="tx1">
                    <a:lumMod val="75000"/>
                    <a:lumOff val="25000"/>
                  </a:schemeClr>
                </a:solidFill>
                <a:ea typeface="+mn-ea"/>
              </a:rPr>
              <a:t>In </a:t>
            </a:r>
            <a:r>
              <a:rPr lang="en-US" sz="1800" b="0" dirty="0">
                <a:solidFill>
                  <a:srgbClr val="FF0000"/>
                </a:solidFill>
                <a:ea typeface="+mn-ea"/>
              </a:rPr>
              <a:t>2022</a:t>
            </a:r>
            <a:r>
              <a:rPr lang="en-US" sz="1800" b="0" dirty="0">
                <a:solidFill>
                  <a:schemeClr val="tx1">
                    <a:lumMod val="75000"/>
                    <a:lumOff val="25000"/>
                  </a:schemeClr>
                </a:solidFill>
                <a:ea typeface="+mn-ea"/>
              </a:rPr>
              <a:t> there was significant increase in the number of crash severity compared to 2021 and 2022 .</a:t>
            </a:r>
          </a:p>
          <a:p>
            <a:pPr algn="l">
              <a:lnSpc>
                <a:spcPct val="90000"/>
              </a:lnSpc>
              <a:buFont typeface="Wingdings 3" charset="2"/>
              <a:buChar char=""/>
            </a:pPr>
            <a:endParaRPr lang="en-US" sz="1800" b="0" dirty="0">
              <a:solidFill>
                <a:schemeClr val="tx1">
                  <a:lumMod val="75000"/>
                  <a:lumOff val="25000"/>
                </a:schemeClr>
              </a:solidFill>
              <a:ea typeface="+mn-ea"/>
            </a:endParaRPr>
          </a:p>
          <a:p>
            <a:pPr algn="l">
              <a:lnSpc>
                <a:spcPct val="90000"/>
              </a:lnSpc>
              <a:buFont typeface="Wingdings 3" charset="2"/>
              <a:buChar char=""/>
            </a:pPr>
            <a:r>
              <a:rPr lang="en-US" sz="1800" b="0" i="0" dirty="0">
                <a:solidFill>
                  <a:schemeClr val="tx1">
                    <a:lumMod val="75000"/>
                    <a:lumOff val="25000"/>
                  </a:schemeClr>
                </a:solidFill>
                <a:effectLst/>
                <a:ea typeface="+mn-ea"/>
              </a:rPr>
              <a:t> In </a:t>
            </a:r>
            <a:r>
              <a:rPr lang="en-US" sz="1800" b="0" i="0" dirty="0">
                <a:solidFill>
                  <a:srgbClr val="FF0000"/>
                </a:solidFill>
                <a:effectLst/>
                <a:ea typeface="+mn-ea"/>
              </a:rPr>
              <a:t>2022</a:t>
            </a:r>
            <a:r>
              <a:rPr lang="en-US" sz="1800" b="0" i="0" dirty="0">
                <a:solidFill>
                  <a:schemeClr val="tx1">
                    <a:lumMod val="75000"/>
                    <a:lumOff val="25000"/>
                  </a:schemeClr>
                </a:solidFill>
                <a:effectLst/>
                <a:ea typeface="+mn-ea"/>
              </a:rPr>
              <a:t>, Virginia's traffic deaths increased to a 15-year high. Some reasons for the increase include:</a:t>
            </a:r>
            <a:endParaRPr lang="en-US" sz="1800" b="0" i="0" u="none" strike="noStrike" baseline="0" dirty="0">
              <a:solidFill>
                <a:schemeClr val="tx1">
                  <a:lumMod val="75000"/>
                  <a:lumOff val="25000"/>
                </a:schemeClr>
              </a:solidFill>
              <a:ea typeface="+mn-ea"/>
            </a:endParaRPr>
          </a:p>
          <a:p>
            <a:pPr algn="l">
              <a:lnSpc>
                <a:spcPct val="90000"/>
              </a:lnSpc>
              <a:buFont typeface="Wingdings 3" charset="2"/>
              <a:buChar char=""/>
            </a:pPr>
            <a:endParaRPr lang="en-US" sz="1800" b="0" i="0" u="none" strike="noStrike" baseline="0" dirty="0">
              <a:solidFill>
                <a:schemeClr val="tx1">
                  <a:lumMod val="75000"/>
                  <a:lumOff val="25000"/>
                </a:schemeClr>
              </a:solidFill>
              <a:ea typeface="+mn-ea"/>
            </a:endParaRPr>
          </a:p>
          <a:p>
            <a:pPr algn="l">
              <a:lnSpc>
                <a:spcPct val="90000"/>
              </a:lnSpc>
              <a:buFont typeface="Wingdings 3" charset="2"/>
              <a:buChar char=""/>
            </a:pPr>
            <a:r>
              <a:rPr lang="en-US" sz="1800" b="0" i="0" dirty="0">
                <a:solidFill>
                  <a:schemeClr val="tx1"/>
                </a:solidFill>
                <a:effectLst/>
                <a:ea typeface="+mn-ea"/>
              </a:rPr>
              <a:t> </a:t>
            </a:r>
            <a:r>
              <a:rPr lang="en-US" sz="1800" b="0" i="0" dirty="0">
                <a:solidFill>
                  <a:srgbClr val="FF0000"/>
                </a:solidFill>
                <a:effectLst/>
                <a:ea typeface="+mn-ea"/>
              </a:rPr>
              <a:t>Driver error</a:t>
            </a:r>
            <a:r>
              <a:rPr lang="en-US" sz="1800" b="0" i="0" dirty="0">
                <a:solidFill>
                  <a:schemeClr val="tx1">
                    <a:lumMod val="75000"/>
                    <a:lumOff val="25000"/>
                  </a:schemeClr>
                </a:solidFill>
                <a:effectLst/>
                <a:ea typeface="+mn-ea"/>
              </a:rPr>
              <a:t>: Driver error is the most common cause of car accidents in Virginia. Speeding: More Virginians are dying in speed-related crashes. Drunk driving: Drunk driving may be a factor.</a:t>
            </a:r>
          </a:p>
          <a:p>
            <a:pPr algn="l">
              <a:lnSpc>
                <a:spcPct val="90000"/>
              </a:lnSpc>
              <a:buFont typeface="Wingdings 3" charset="2"/>
              <a:buChar char=""/>
            </a:pPr>
            <a:r>
              <a:rPr lang="en-US" sz="1800" b="0" i="0" dirty="0">
                <a:solidFill>
                  <a:schemeClr val="tx1">
                    <a:lumMod val="75000"/>
                    <a:lumOff val="25000"/>
                  </a:schemeClr>
                </a:solidFill>
                <a:effectLst/>
                <a:ea typeface="+mn-ea"/>
              </a:rPr>
              <a:t> </a:t>
            </a:r>
            <a:r>
              <a:rPr lang="en-US" sz="1800" b="0" i="0" dirty="0">
                <a:solidFill>
                  <a:srgbClr val="FF0000"/>
                </a:solidFill>
                <a:effectLst/>
                <a:ea typeface="+mn-ea"/>
              </a:rPr>
              <a:t>Not wearing seatbelts</a:t>
            </a:r>
            <a:r>
              <a:rPr lang="en-US" sz="1800" b="0" i="0" dirty="0">
                <a:solidFill>
                  <a:schemeClr val="tx1">
                    <a:lumMod val="75000"/>
                    <a:lumOff val="25000"/>
                  </a:schemeClr>
                </a:solidFill>
                <a:effectLst/>
                <a:ea typeface="+mn-ea"/>
              </a:rPr>
              <a:t>: People not using seatbelts may be a factor.</a:t>
            </a:r>
          </a:p>
        </p:txBody>
      </p:sp>
    </p:spTree>
    <p:extLst>
      <p:ext uri="{BB962C8B-B14F-4D97-AF65-F5344CB8AC3E}">
        <p14:creationId xmlns:p14="http://schemas.microsoft.com/office/powerpoint/2010/main" val="9890017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53" name="Group 52">
            <a:extLst>
              <a:ext uri="{FF2B5EF4-FFF2-40B4-BE49-F238E27FC236}">
                <a16:creationId xmlns:a16="http://schemas.microsoft.com/office/drawing/2014/main" id="{10BE40E3-5550-4CDD-B4FD-387C33EBF15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54" name="Straight Connector 53">
              <a:extLst>
                <a:ext uri="{FF2B5EF4-FFF2-40B4-BE49-F238E27FC236}">
                  <a16:creationId xmlns:a16="http://schemas.microsoft.com/office/drawing/2014/main" id="{71A6B738-E50C-4653-B343-B9D6A5EA277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55" name="Straight Connector 54">
              <a:extLst>
                <a:ext uri="{FF2B5EF4-FFF2-40B4-BE49-F238E27FC236}">
                  <a16:creationId xmlns:a16="http://schemas.microsoft.com/office/drawing/2014/main" id="{498768D6-B28C-40A3-B381-39306F5816D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56" name="Rectangle 23">
              <a:extLst>
                <a:ext uri="{FF2B5EF4-FFF2-40B4-BE49-F238E27FC236}">
                  <a16:creationId xmlns:a16="http://schemas.microsoft.com/office/drawing/2014/main" id="{B27C15B9-7795-4321-AB30-DF1DEF65C1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57" name="Rectangle 25">
              <a:extLst>
                <a:ext uri="{FF2B5EF4-FFF2-40B4-BE49-F238E27FC236}">
                  <a16:creationId xmlns:a16="http://schemas.microsoft.com/office/drawing/2014/main" id="{578EC957-1F3F-4C00-B023-C8725C2171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58" name="Isosceles Triangle 57">
              <a:extLst>
                <a:ext uri="{FF2B5EF4-FFF2-40B4-BE49-F238E27FC236}">
                  <a16:creationId xmlns:a16="http://schemas.microsoft.com/office/drawing/2014/main" id="{3D642632-BBD5-46D6-A91D-9B2BF68219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59" name="Rectangle 27">
              <a:extLst>
                <a:ext uri="{FF2B5EF4-FFF2-40B4-BE49-F238E27FC236}">
                  <a16:creationId xmlns:a16="http://schemas.microsoft.com/office/drawing/2014/main" id="{BF9D518D-AFF5-4DE2-AEE2-0EC15479A9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60" name="Rectangle 28">
              <a:extLst>
                <a:ext uri="{FF2B5EF4-FFF2-40B4-BE49-F238E27FC236}">
                  <a16:creationId xmlns:a16="http://schemas.microsoft.com/office/drawing/2014/main" id="{14EF979B-B00D-460C-BD56-7EEAFB7E0F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61" name="Rectangle 29">
              <a:extLst>
                <a:ext uri="{FF2B5EF4-FFF2-40B4-BE49-F238E27FC236}">
                  <a16:creationId xmlns:a16="http://schemas.microsoft.com/office/drawing/2014/main" id="{3E40F9A1-6B82-400F-9397-26D1D36F1F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62" name="Isosceles Triangle 61">
              <a:extLst>
                <a:ext uri="{FF2B5EF4-FFF2-40B4-BE49-F238E27FC236}">
                  <a16:creationId xmlns:a16="http://schemas.microsoft.com/office/drawing/2014/main" id="{2EF7DDF1-FF86-4CA4-B08B-8939557EBD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63" name="Isosceles Triangle 62">
              <a:extLst>
                <a:ext uri="{FF2B5EF4-FFF2-40B4-BE49-F238E27FC236}">
                  <a16:creationId xmlns:a16="http://schemas.microsoft.com/office/drawing/2014/main" id="{6D7C1F89-72B2-4FDC-B9E2-04F52D5C50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pSp>
      <p:pic>
        <p:nvPicPr>
          <p:cNvPr id="3" name="Picture 2" descr="A colorful circle with numbers&#10;&#10;Description automatically generated">
            <a:extLst>
              <a:ext uri="{FF2B5EF4-FFF2-40B4-BE49-F238E27FC236}">
                <a16:creationId xmlns:a16="http://schemas.microsoft.com/office/drawing/2014/main" id="{8968DF44-3FC3-5D74-2E3E-308EA23B1854}"/>
              </a:ext>
            </a:extLst>
          </p:cNvPr>
          <p:cNvPicPr>
            <a:picLocks noChangeAspect="1"/>
          </p:cNvPicPr>
          <p:nvPr/>
        </p:nvPicPr>
        <p:blipFill rotWithShape="1">
          <a:blip r:embed="rId3"/>
          <a:srcRect l="10439" r="6966"/>
          <a:stretch/>
        </p:blipFill>
        <p:spPr>
          <a:xfrm>
            <a:off x="3282815" y="451513"/>
            <a:ext cx="7922146" cy="6858001"/>
          </a:xfrm>
          <a:custGeom>
            <a:avLst/>
            <a:gdLst/>
            <a:ahLst/>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sp>
        <p:nvSpPr>
          <p:cNvPr id="12" name="Title 30">
            <a:extLst>
              <a:ext uri="{FF2B5EF4-FFF2-40B4-BE49-F238E27FC236}">
                <a16:creationId xmlns:a16="http://schemas.microsoft.com/office/drawing/2014/main" id="{41C626D8-BEAA-043C-E519-942B5D4E49D9}"/>
              </a:ext>
            </a:extLst>
          </p:cNvPr>
          <p:cNvSpPr>
            <a:spLocks noGrp="1"/>
          </p:cNvSpPr>
          <p:nvPr>
            <p:ph type="title"/>
          </p:nvPr>
        </p:nvSpPr>
        <p:spPr>
          <a:xfrm>
            <a:off x="677333" y="609600"/>
            <a:ext cx="3851123" cy="1320800"/>
          </a:xfrm>
        </p:spPr>
        <p:txBody>
          <a:bodyPr vert="horz" lIns="91440" tIns="45720" rIns="91440" bIns="45720" rtlCol="0" anchor="t">
            <a:normAutofit/>
          </a:bodyPr>
          <a:lstStyle/>
          <a:p>
            <a:pPr algn="l">
              <a:lnSpc>
                <a:spcPct val="90000"/>
              </a:lnSpc>
            </a:pPr>
            <a:r>
              <a:rPr lang="en-US" sz="2800" b="1" i="1">
                <a:solidFill>
                  <a:schemeClr val="accent1"/>
                </a:solidFill>
                <a:effectLst/>
              </a:rPr>
              <a:t>Total crash severity from year2020-2022</a:t>
            </a:r>
            <a:endParaRPr lang="en-US" sz="2800">
              <a:solidFill>
                <a:schemeClr val="accent1"/>
              </a:solidFill>
            </a:endParaRPr>
          </a:p>
        </p:txBody>
      </p:sp>
      <p:sp>
        <p:nvSpPr>
          <p:cNvPr id="10" name="Rectangle: Rounded Corners 9">
            <a:extLst>
              <a:ext uri="{FF2B5EF4-FFF2-40B4-BE49-F238E27FC236}">
                <a16:creationId xmlns:a16="http://schemas.microsoft.com/office/drawing/2014/main" id="{A5E7BD69-B021-1E4B-D80B-5C88D6B07DD7}"/>
              </a:ext>
            </a:extLst>
          </p:cNvPr>
          <p:cNvSpPr/>
          <p:nvPr/>
        </p:nvSpPr>
        <p:spPr>
          <a:xfrm>
            <a:off x="677334" y="2160589"/>
            <a:ext cx="3851122" cy="3880773"/>
          </a:xfrm>
          <a:prstGeom prst="round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3">
            <a:schemeClr val="lt1"/>
          </a:lnRef>
          <a:fillRef idx="1">
            <a:schemeClr val="accent4"/>
          </a:fillRef>
          <a:effectRef idx="1">
            <a:schemeClr val="accent4"/>
          </a:effectRef>
          <a:fontRef idx="minor">
            <a:schemeClr val="lt1"/>
          </a:fontRef>
        </p:style>
        <p:txBody>
          <a:bodyPr vert="horz" lIns="91440" tIns="45720" rIns="91440" bIns="45720" rtlCol="0">
            <a:normAutofit/>
          </a:bodyPr>
          <a:lstStyle/>
          <a:p>
            <a:pPr>
              <a:spcBef>
                <a:spcPts val="1000"/>
              </a:spcBef>
              <a:buClr>
                <a:schemeClr val="accent1"/>
              </a:buClr>
              <a:buSzPct val="80000"/>
              <a:buFont typeface="Wingdings 3" charset="2"/>
              <a:buChar char=""/>
            </a:pPr>
            <a:r>
              <a:rPr lang="en-US" b="0" i="0" dirty="0">
                <a:ln w="0"/>
                <a:solidFill>
                  <a:schemeClr val="tx1">
                    <a:lumMod val="75000"/>
                    <a:lumOff val="25000"/>
                  </a:schemeClr>
                </a:solidFill>
                <a:effectLst>
                  <a:outerShdw blurRad="38100" dist="19050" dir="2700000" algn="tl" rotWithShape="0">
                    <a:schemeClr val="dk1">
                      <a:alpha val="40000"/>
                    </a:schemeClr>
                  </a:outerShdw>
                </a:effectLst>
              </a:rPr>
              <a:t>For total crash severity distribution represented in a donut chart, the values are as  follow</a:t>
            </a:r>
          </a:p>
          <a:p>
            <a:pPr>
              <a:spcBef>
                <a:spcPts val="1000"/>
              </a:spcBef>
              <a:buClr>
                <a:schemeClr val="accent1"/>
              </a:buClr>
              <a:buSzPct val="80000"/>
              <a:buFont typeface="Wingdings 3" charset="2"/>
              <a:buChar char=""/>
            </a:pPr>
            <a:r>
              <a:rPr lang="en-US" b="0" dirty="0">
                <a:ln w="0"/>
                <a:solidFill>
                  <a:schemeClr val="tx1">
                    <a:lumMod val="75000"/>
                    <a:lumOff val="25000"/>
                  </a:schemeClr>
                </a:solidFill>
                <a:effectLst>
                  <a:outerShdw blurRad="38100" dist="19050" dir="2700000" algn="tl" rotWithShape="0">
                    <a:schemeClr val="dk1">
                      <a:alpha val="40000"/>
                    </a:schemeClr>
                  </a:outerShdw>
                </a:effectLst>
              </a:rPr>
              <a:t> O: </a:t>
            </a:r>
            <a:r>
              <a:rPr lang="en-US" dirty="0">
                <a:ln w="0"/>
                <a:solidFill>
                  <a:schemeClr val="tx1">
                    <a:lumMod val="75000"/>
                    <a:lumOff val="25000"/>
                  </a:schemeClr>
                </a:solidFill>
                <a:effectLst>
                  <a:outerShdw blurRad="38100" dist="19050" dir="2700000" algn="tl" rotWithShape="0">
                    <a:schemeClr val="dk1">
                      <a:alpha val="40000"/>
                    </a:schemeClr>
                  </a:outerShdw>
                </a:effectLst>
              </a:rPr>
              <a:t>N</a:t>
            </a:r>
            <a:r>
              <a:rPr lang="en-US" b="0" dirty="0">
                <a:ln w="0"/>
                <a:solidFill>
                  <a:schemeClr val="tx1">
                    <a:lumMod val="75000"/>
                    <a:lumOff val="25000"/>
                  </a:schemeClr>
                </a:solidFill>
                <a:effectLst>
                  <a:outerShdw blurRad="38100" dist="19050" dir="2700000" algn="tl" rotWithShape="0">
                    <a:schemeClr val="dk1">
                      <a:alpha val="40000"/>
                    </a:schemeClr>
                  </a:outerShdw>
                </a:effectLst>
              </a:rPr>
              <a:t>umber of crash involved no injuries at the scense:67.7%</a:t>
            </a:r>
          </a:p>
          <a:p>
            <a:pPr>
              <a:spcBef>
                <a:spcPts val="1000"/>
              </a:spcBef>
              <a:buClr>
                <a:schemeClr val="accent1"/>
              </a:buClr>
              <a:buSzPct val="80000"/>
              <a:buFont typeface="Wingdings 3" charset="2"/>
              <a:buChar char=""/>
            </a:pPr>
            <a:r>
              <a:rPr lang="en-US" b="0" dirty="0">
                <a:ln w="0"/>
                <a:solidFill>
                  <a:schemeClr val="tx1">
                    <a:lumMod val="75000"/>
                    <a:lumOff val="25000"/>
                  </a:schemeClr>
                </a:solidFill>
                <a:effectLst>
                  <a:outerShdw blurRad="38100" dist="19050" dir="2700000" algn="tl" rotWithShape="0">
                    <a:schemeClr val="dk1">
                      <a:alpha val="40000"/>
                    </a:schemeClr>
                  </a:outerShdw>
                </a:effectLst>
              </a:rPr>
              <a:t> C: </a:t>
            </a:r>
            <a:r>
              <a:rPr lang="en-US" dirty="0">
                <a:ln w="0"/>
                <a:solidFill>
                  <a:schemeClr val="tx1">
                    <a:lumMod val="75000"/>
                    <a:lumOff val="25000"/>
                  </a:schemeClr>
                </a:solidFill>
                <a:effectLst>
                  <a:outerShdw blurRad="38100" dist="19050" dir="2700000" algn="tl" rotWithShape="0">
                    <a:schemeClr val="dk1">
                      <a:alpha val="40000"/>
                    </a:schemeClr>
                  </a:outerShdw>
                </a:effectLst>
              </a:rPr>
              <a:t>P</a:t>
            </a:r>
            <a:r>
              <a:rPr lang="en-US" b="0" dirty="0">
                <a:ln w="0"/>
                <a:solidFill>
                  <a:schemeClr val="tx1">
                    <a:lumMod val="75000"/>
                    <a:lumOff val="25000"/>
                  </a:schemeClr>
                </a:solidFill>
                <a:effectLst>
                  <a:outerShdw blurRad="38100" dist="19050" dir="2700000" algn="tl" rotWithShape="0">
                    <a:schemeClr val="dk1">
                      <a:alpha val="40000"/>
                    </a:schemeClr>
                  </a:outerShdw>
                </a:effectLst>
              </a:rPr>
              <a:t>ossibly ininjury:7.4%</a:t>
            </a:r>
          </a:p>
          <a:p>
            <a:pPr>
              <a:spcBef>
                <a:spcPts val="1000"/>
              </a:spcBef>
              <a:buClr>
                <a:schemeClr val="accent1"/>
              </a:buClr>
              <a:buSzPct val="80000"/>
              <a:buFont typeface="Wingdings 3" charset="2"/>
              <a:buChar char=""/>
            </a:pPr>
            <a:r>
              <a:rPr lang="en-US" b="0" dirty="0">
                <a:ln w="0"/>
                <a:solidFill>
                  <a:schemeClr val="tx1">
                    <a:lumMod val="75000"/>
                    <a:lumOff val="25000"/>
                  </a:schemeClr>
                </a:solidFill>
                <a:effectLst>
                  <a:outerShdw blurRad="38100" dist="19050" dir="2700000" algn="tl" rotWithShape="0">
                    <a:schemeClr val="dk1">
                      <a:alpha val="40000"/>
                    </a:schemeClr>
                  </a:outerShdw>
                </a:effectLst>
              </a:rPr>
              <a:t> K: Fatal injuries:0.8%</a:t>
            </a:r>
          </a:p>
          <a:p>
            <a:pPr>
              <a:spcBef>
                <a:spcPts val="1000"/>
              </a:spcBef>
              <a:buClr>
                <a:schemeClr val="accent1"/>
              </a:buClr>
              <a:buSzPct val="80000"/>
              <a:buFont typeface="Wingdings 3" charset="2"/>
              <a:buChar char=""/>
            </a:pPr>
            <a:r>
              <a:rPr lang="en-US" b="0" dirty="0">
                <a:ln w="0"/>
                <a:solidFill>
                  <a:schemeClr val="tx1">
                    <a:lumMod val="75000"/>
                    <a:lumOff val="25000"/>
                  </a:schemeClr>
                </a:solidFill>
                <a:effectLst>
                  <a:outerShdw blurRad="38100" dist="19050" dir="2700000" algn="tl" rotWithShape="0">
                    <a:schemeClr val="dk1">
                      <a:alpha val="40000"/>
                    </a:schemeClr>
                  </a:outerShdw>
                </a:effectLst>
              </a:rPr>
              <a:t> A: Serious injuries:5.0%</a:t>
            </a:r>
          </a:p>
          <a:p>
            <a:pPr>
              <a:spcBef>
                <a:spcPts val="1000"/>
              </a:spcBef>
              <a:buClr>
                <a:schemeClr val="accent1"/>
              </a:buClr>
              <a:buSzPct val="80000"/>
              <a:buFont typeface="Wingdings 3" charset="2"/>
              <a:buChar char=""/>
            </a:pPr>
            <a:r>
              <a:rPr lang="en-US" b="0" dirty="0">
                <a:ln w="0"/>
                <a:solidFill>
                  <a:schemeClr val="tx1">
                    <a:lumMod val="75000"/>
                    <a:lumOff val="25000"/>
                  </a:schemeClr>
                </a:solidFill>
                <a:effectLst>
                  <a:outerShdw blurRad="38100" dist="19050" dir="2700000" algn="tl" rotWithShape="0">
                    <a:schemeClr val="dk1">
                      <a:alpha val="40000"/>
                    </a:schemeClr>
                  </a:outerShdw>
                </a:effectLst>
              </a:rPr>
              <a:t> B: Minor ininjury:19.1%</a:t>
            </a:r>
          </a:p>
          <a:p>
            <a:pPr>
              <a:spcBef>
                <a:spcPts val="1000"/>
              </a:spcBef>
              <a:buClr>
                <a:schemeClr val="accent1"/>
              </a:buClr>
              <a:buSzPct val="80000"/>
              <a:buFont typeface="Wingdings 3" charset="2"/>
              <a:buChar char=""/>
            </a:pPr>
            <a:endParaRPr lang="en-US" dirty="0">
              <a:solidFill>
                <a:schemeClr val="tx1">
                  <a:lumMod val="75000"/>
                  <a:lumOff val="25000"/>
                </a:schemeClr>
              </a:solidFill>
            </a:endParaRPr>
          </a:p>
        </p:txBody>
      </p:sp>
      <p:sp>
        <p:nvSpPr>
          <p:cNvPr id="6" name="Footer Placeholder 5">
            <a:extLst>
              <a:ext uri="{FF2B5EF4-FFF2-40B4-BE49-F238E27FC236}">
                <a16:creationId xmlns:a16="http://schemas.microsoft.com/office/drawing/2014/main" id="{0FAB8CE6-4705-57FA-7F0F-F4A5C574996B}"/>
              </a:ext>
            </a:extLst>
          </p:cNvPr>
          <p:cNvSpPr>
            <a:spLocks noGrp="1"/>
          </p:cNvSpPr>
          <p:nvPr>
            <p:ph type="ftr" sz="quarter" idx="58"/>
          </p:nvPr>
        </p:nvSpPr>
        <p:spPr>
          <a:xfrm>
            <a:off x="677334" y="6041362"/>
            <a:ext cx="6297612" cy="365125"/>
          </a:xfrm>
        </p:spPr>
        <p:txBody>
          <a:bodyPr vert="horz" lIns="91440" tIns="45720" rIns="91440" bIns="45720" rtlCol="0" anchor="ctr">
            <a:normAutofit/>
          </a:bodyPr>
          <a:lstStyle/>
          <a:p>
            <a:pPr defTabSz="914400">
              <a:spcAft>
                <a:spcPts val="600"/>
              </a:spcAft>
            </a:pPr>
            <a:r>
              <a:rPr lang="en-US" kern="1200" dirty="0">
                <a:solidFill>
                  <a:schemeClr val="tx1">
                    <a:tint val="75000"/>
                  </a:schemeClr>
                </a:solidFill>
                <a:latin typeface="+mn-lt"/>
                <a:ea typeface="+mn-ea"/>
                <a:cs typeface="+mn-cs"/>
              </a:rPr>
              <a:t>severity</a:t>
            </a:r>
          </a:p>
        </p:txBody>
      </p:sp>
      <p:cxnSp>
        <p:nvCxnSpPr>
          <p:cNvPr id="65" name="Straight Connector 64">
            <a:extLst>
              <a:ext uri="{FF2B5EF4-FFF2-40B4-BE49-F238E27FC236}">
                <a16:creationId xmlns:a16="http://schemas.microsoft.com/office/drawing/2014/main" id="{64FA5DFF-7FE6-4855-84E6-DFA78EE978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2AFD8CBA-54A3-4363-991B-B9C631BBFA7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69" name="Rectangle 23">
            <a:extLst>
              <a:ext uri="{FF2B5EF4-FFF2-40B4-BE49-F238E27FC236}">
                <a16:creationId xmlns:a16="http://schemas.microsoft.com/office/drawing/2014/main" id="{3F088236-D655-4F88-B238-E167623580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71" name="Rectangle 25">
            <a:extLst>
              <a:ext uri="{FF2B5EF4-FFF2-40B4-BE49-F238E27FC236}">
                <a16:creationId xmlns:a16="http://schemas.microsoft.com/office/drawing/2014/main" id="{3DAC0C92-199E-475C-9390-119A9B027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73" name="Isosceles Triangle 24">
            <a:extLst>
              <a:ext uri="{FF2B5EF4-FFF2-40B4-BE49-F238E27FC236}">
                <a16:creationId xmlns:a16="http://schemas.microsoft.com/office/drawing/2014/main" id="{C4CFB339-0ED8-4FE2-9EF1-6D1375B849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7" name="Slide Number Placeholder 6">
            <a:extLst>
              <a:ext uri="{FF2B5EF4-FFF2-40B4-BE49-F238E27FC236}">
                <a16:creationId xmlns:a16="http://schemas.microsoft.com/office/drawing/2014/main" id="{7930A8DD-65EB-D1E9-81DF-DAAA9451B1A9}"/>
              </a:ext>
            </a:extLst>
          </p:cNvPr>
          <p:cNvSpPr>
            <a:spLocks noGrp="1"/>
          </p:cNvSpPr>
          <p:nvPr>
            <p:ph type="sldNum" sz="quarter" idx="59"/>
          </p:nvPr>
        </p:nvSpPr>
        <p:spPr>
          <a:xfrm>
            <a:off x="8590663" y="6041362"/>
            <a:ext cx="683339" cy="365125"/>
          </a:xfrm>
        </p:spPr>
        <p:txBody>
          <a:bodyPr vert="horz" lIns="91440" tIns="45720" rIns="91440" bIns="45720" rtlCol="0" anchor="ctr">
            <a:normAutofit/>
          </a:bodyPr>
          <a:lstStyle/>
          <a:p>
            <a:pPr defTabSz="914400">
              <a:spcAft>
                <a:spcPts val="600"/>
              </a:spcAft>
            </a:pPr>
            <a:fld id="{47FEACEE-25B4-4A2D-B147-27296E36371D}" type="slidenum">
              <a:rPr lang="en-US" altLang="zh-CN">
                <a:solidFill>
                  <a:srgbClr val="FFFFFF"/>
                </a:solidFill>
              </a:rPr>
              <a:pPr defTabSz="914400">
                <a:spcAft>
                  <a:spcPts val="600"/>
                </a:spcAft>
              </a:pPr>
              <a:t>5</a:t>
            </a:fld>
            <a:endParaRPr lang="en-US" altLang="zh-CN">
              <a:solidFill>
                <a:srgbClr val="FFFFFF"/>
              </a:solidFill>
            </a:endParaRPr>
          </a:p>
        </p:txBody>
      </p:sp>
      <p:sp>
        <p:nvSpPr>
          <p:cNvPr id="75" name="Rectangle 27">
            <a:extLst>
              <a:ext uri="{FF2B5EF4-FFF2-40B4-BE49-F238E27FC236}">
                <a16:creationId xmlns:a16="http://schemas.microsoft.com/office/drawing/2014/main" id="{31896C80-2069-4431-9C19-83B9137344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77" name="Rectangle 28">
            <a:extLst>
              <a:ext uri="{FF2B5EF4-FFF2-40B4-BE49-F238E27FC236}">
                <a16:creationId xmlns:a16="http://schemas.microsoft.com/office/drawing/2014/main" id="{BF120A21-0841-4823-B0C4-28AEBCEF9B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79" name="Rectangle 29">
            <a:extLst>
              <a:ext uri="{FF2B5EF4-FFF2-40B4-BE49-F238E27FC236}">
                <a16:creationId xmlns:a16="http://schemas.microsoft.com/office/drawing/2014/main" id="{DBB05BAE-BBD3-4289-899F-A6851503C6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81" name="Isosceles Triangle 29">
            <a:extLst>
              <a:ext uri="{FF2B5EF4-FFF2-40B4-BE49-F238E27FC236}">
                <a16:creationId xmlns:a16="http://schemas.microsoft.com/office/drawing/2014/main" id="{9874D11C-36F5-4BBE-A490-019A54E953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5" name="Text Placeholder 2">
            <a:extLst>
              <a:ext uri="{FF2B5EF4-FFF2-40B4-BE49-F238E27FC236}">
                <a16:creationId xmlns:a16="http://schemas.microsoft.com/office/drawing/2014/main" id="{35FB1A24-4444-21CE-C4EB-FFE5D0094CC0}"/>
              </a:ext>
            </a:extLst>
          </p:cNvPr>
          <p:cNvSpPr txBox="1">
            <a:spLocks/>
          </p:cNvSpPr>
          <p:nvPr/>
        </p:nvSpPr>
        <p:spPr>
          <a:xfrm>
            <a:off x="4253948" y="5092419"/>
            <a:ext cx="3035583" cy="1400456"/>
          </a:xfrm>
          <a:prstGeom prst="rect">
            <a:avLst/>
          </a:prstGeom>
        </p:spPr>
        <p:txBody>
          <a:bodyPr vert="horz" lIns="91440" tIns="45720" rIns="91440" bIns="45720" rtlCol="0" anchor="b">
            <a:noAutofit/>
          </a:bodyPr>
          <a:lstStyle>
            <a:lvl1pPr marL="0" indent="0" algn="ctr" defTabSz="914400" rtl="0" eaLnBrk="1" latinLnBrk="0" hangingPunct="1">
              <a:lnSpc>
                <a:spcPct val="100000"/>
              </a:lnSpc>
              <a:spcBef>
                <a:spcPts val="1000"/>
              </a:spcBef>
              <a:buFont typeface="Arial" panose="020B0604020202020204" pitchFamily="34" charset="0"/>
              <a:buNone/>
              <a:defRPr sz="1800" b="1" i="0" kern="1200">
                <a:solidFill>
                  <a:schemeClr val="accent6"/>
                </a:solidFill>
                <a:latin typeface="+mn-lt"/>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800" b="0" i="0" u="none" strike="noStrike" baseline="0" dirty="0">
              <a:latin typeface="ADLaM Display" panose="02010000000000000000" pitchFamily="2" charset="0"/>
              <a:ea typeface="ADLaM Display" panose="02010000000000000000" pitchFamily="2" charset="0"/>
              <a:cs typeface="ADLaM Display" panose="02010000000000000000" pitchFamily="2" charset="0"/>
            </a:endParaRPr>
          </a:p>
        </p:txBody>
      </p:sp>
      <p:sp>
        <p:nvSpPr>
          <p:cNvPr id="48" name="Text Placeholder 2">
            <a:extLst>
              <a:ext uri="{FF2B5EF4-FFF2-40B4-BE49-F238E27FC236}">
                <a16:creationId xmlns:a16="http://schemas.microsoft.com/office/drawing/2014/main" id="{8308CA6C-47C5-8918-6AFB-79255B482EB4}"/>
              </a:ext>
            </a:extLst>
          </p:cNvPr>
          <p:cNvSpPr txBox="1">
            <a:spLocks/>
          </p:cNvSpPr>
          <p:nvPr/>
        </p:nvSpPr>
        <p:spPr>
          <a:xfrm>
            <a:off x="8640417" y="3933764"/>
            <a:ext cx="3207627" cy="1324805"/>
          </a:xfrm>
          <a:prstGeom prst="rect">
            <a:avLst/>
          </a:prstGeom>
        </p:spPr>
        <p:txBody>
          <a:bodyPr vert="horz" lIns="91440" tIns="45720" rIns="91440" bIns="45720" rtlCol="0" anchor="b">
            <a:noAutofit/>
          </a:bodyPr>
          <a:lstStyle>
            <a:lvl1pPr marL="0" indent="0" algn="ctr" defTabSz="914400" rtl="0" eaLnBrk="1" latinLnBrk="0" hangingPunct="1">
              <a:lnSpc>
                <a:spcPct val="100000"/>
              </a:lnSpc>
              <a:spcBef>
                <a:spcPts val="1000"/>
              </a:spcBef>
              <a:buFont typeface="Arial" panose="020B0604020202020204" pitchFamily="34" charset="0"/>
              <a:buNone/>
              <a:defRPr sz="1800" b="1" i="0" kern="1200">
                <a:solidFill>
                  <a:schemeClr val="accent6"/>
                </a:solidFill>
                <a:latin typeface="+mn-lt"/>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800" b="0" i="0" u="none" strike="noStrike" baseline="0" dirty="0">
              <a:latin typeface="ADLaM Display" panose="02010000000000000000" pitchFamily="2" charset="0"/>
              <a:ea typeface="ADLaM Display" panose="02010000000000000000" pitchFamily="2" charset="0"/>
              <a:cs typeface="ADLaM Display" panose="02010000000000000000" pitchFamily="2" charset="0"/>
            </a:endParaRPr>
          </a:p>
        </p:txBody>
      </p:sp>
    </p:spTree>
    <p:extLst>
      <p:ext uri="{BB962C8B-B14F-4D97-AF65-F5344CB8AC3E}">
        <p14:creationId xmlns:p14="http://schemas.microsoft.com/office/powerpoint/2010/main" val="20384712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B6BD53F-D255-3797-F9DC-749DBF8EDF8B}"/>
              </a:ext>
            </a:extLst>
          </p:cNvPr>
          <p:cNvSpPr>
            <a:spLocks noGrp="1"/>
          </p:cNvSpPr>
          <p:nvPr>
            <p:ph type="body" sz="quarter" idx="27"/>
          </p:nvPr>
        </p:nvSpPr>
        <p:spPr>
          <a:xfrm>
            <a:off x="673754" y="2160590"/>
            <a:ext cx="3973943" cy="3440110"/>
          </a:xfrm>
        </p:spPr>
        <p:txBody>
          <a:bodyPr vert="horz" lIns="91440" tIns="45720" rIns="91440" bIns="45720" rtlCol="0">
            <a:normAutofit/>
          </a:bodyPr>
          <a:lstStyle/>
          <a:p>
            <a:pPr algn="l">
              <a:buFont typeface="Wingdings 3" charset="2"/>
              <a:buChar char=""/>
            </a:pPr>
            <a:endParaRPr lang="en-US" b="0">
              <a:solidFill>
                <a:schemeClr val="bg1"/>
              </a:solidFill>
              <a:ea typeface="+mn-ea"/>
            </a:endParaRPr>
          </a:p>
          <a:p>
            <a:pPr algn="l">
              <a:buFont typeface="Wingdings 3" charset="2"/>
              <a:buChar char=""/>
            </a:pPr>
            <a:endParaRPr lang="en-US" b="0" i="0">
              <a:solidFill>
                <a:schemeClr val="bg1"/>
              </a:solidFill>
              <a:effectLst/>
              <a:ea typeface="+mn-ea"/>
            </a:endParaRPr>
          </a:p>
          <a:p>
            <a:pPr algn="l">
              <a:buFont typeface="Wingdings 3" charset="2"/>
              <a:buChar char=""/>
            </a:pPr>
            <a:endParaRPr lang="en-US" b="0" i="0">
              <a:solidFill>
                <a:schemeClr val="bg1"/>
              </a:solidFill>
              <a:effectLst/>
              <a:ea typeface="+mn-ea"/>
            </a:endParaRPr>
          </a:p>
          <a:p>
            <a:pPr algn="l">
              <a:buFont typeface="Wingdings 3" charset="2"/>
              <a:buChar char=""/>
            </a:pPr>
            <a:endParaRPr lang="en-US" b="0" i="0">
              <a:solidFill>
                <a:schemeClr val="bg1"/>
              </a:solidFill>
              <a:effectLst/>
              <a:ea typeface="+mn-ea"/>
            </a:endParaRPr>
          </a:p>
          <a:p>
            <a:pPr algn="l">
              <a:buFont typeface="Wingdings 3" charset="2"/>
              <a:buChar char=""/>
            </a:pPr>
            <a:endParaRPr lang="en-US" b="0">
              <a:solidFill>
                <a:schemeClr val="bg1"/>
              </a:solidFill>
              <a:ea typeface="+mn-ea"/>
            </a:endParaRPr>
          </a:p>
          <a:p>
            <a:pPr algn="l">
              <a:buFont typeface="Wingdings 3" charset="2"/>
              <a:buChar char=""/>
            </a:pPr>
            <a:endParaRPr lang="en-US" b="0" i="0" u="none" strike="noStrike" baseline="0">
              <a:solidFill>
                <a:schemeClr val="bg1"/>
              </a:solidFill>
              <a:ea typeface="+mn-ea"/>
            </a:endParaRPr>
          </a:p>
          <a:p>
            <a:pPr algn="l">
              <a:buFont typeface="Wingdings 3" charset="2"/>
              <a:buChar char=""/>
            </a:pPr>
            <a:endParaRPr lang="en-US" b="0">
              <a:solidFill>
                <a:schemeClr val="bg1"/>
              </a:solidFill>
              <a:ea typeface="+mn-ea"/>
            </a:endParaRPr>
          </a:p>
          <a:p>
            <a:pPr algn="l">
              <a:buFont typeface="Wingdings 3" charset="2"/>
              <a:buChar char=""/>
            </a:pPr>
            <a:endParaRPr lang="en-US" b="0" i="0" u="none" strike="noStrike" baseline="0">
              <a:solidFill>
                <a:schemeClr val="bg1"/>
              </a:solidFill>
              <a:ea typeface="+mn-ea"/>
            </a:endParaRPr>
          </a:p>
          <a:p>
            <a:pPr algn="l">
              <a:buFont typeface="Wingdings 3" charset="2"/>
              <a:buChar char=""/>
            </a:pPr>
            <a:endParaRPr lang="en-US" b="0">
              <a:solidFill>
                <a:schemeClr val="bg1"/>
              </a:solidFill>
              <a:ea typeface="+mn-ea"/>
            </a:endParaRPr>
          </a:p>
          <a:p>
            <a:pPr algn="l">
              <a:buFont typeface="Wingdings 3" charset="2"/>
              <a:buChar char=""/>
            </a:pPr>
            <a:endParaRPr lang="en-US" b="0" i="0" u="none" strike="noStrike" baseline="0">
              <a:solidFill>
                <a:schemeClr val="bg1"/>
              </a:solidFill>
              <a:ea typeface="+mn-ea"/>
            </a:endParaRPr>
          </a:p>
          <a:p>
            <a:pPr algn="l">
              <a:buFont typeface="Wingdings 3" charset="2"/>
              <a:buChar char=""/>
            </a:pPr>
            <a:endParaRPr lang="en-US" b="0">
              <a:solidFill>
                <a:schemeClr val="bg1"/>
              </a:solidFill>
              <a:ea typeface="+mn-ea"/>
            </a:endParaRPr>
          </a:p>
          <a:p>
            <a:pPr algn="l">
              <a:buFont typeface="Wingdings 3" charset="2"/>
              <a:buChar char=""/>
            </a:pPr>
            <a:endParaRPr lang="en-US" b="0" i="0" u="none" strike="noStrike" baseline="0">
              <a:solidFill>
                <a:schemeClr val="bg1"/>
              </a:solidFill>
              <a:ea typeface="+mn-ea"/>
            </a:endParaRPr>
          </a:p>
        </p:txBody>
      </p:sp>
      <p:sp>
        <p:nvSpPr>
          <p:cNvPr id="6" name="Footer Placeholder 5">
            <a:extLst>
              <a:ext uri="{FF2B5EF4-FFF2-40B4-BE49-F238E27FC236}">
                <a16:creationId xmlns:a16="http://schemas.microsoft.com/office/drawing/2014/main" id="{0FAB8CE6-4705-57FA-7F0F-F4A5C574996B}"/>
              </a:ext>
            </a:extLst>
          </p:cNvPr>
          <p:cNvSpPr>
            <a:spLocks noGrp="1"/>
          </p:cNvSpPr>
          <p:nvPr>
            <p:ph type="ftr" sz="quarter" idx="58"/>
          </p:nvPr>
        </p:nvSpPr>
        <p:spPr>
          <a:xfrm>
            <a:off x="5295899" y="6182876"/>
            <a:ext cx="4598633" cy="365125"/>
          </a:xfrm>
        </p:spPr>
        <p:txBody>
          <a:bodyPr vert="horz" lIns="91440" tIns="45720" rIns="91440" bIns="45720" rtlCol="0" anchor="ctr">
            <a:normAutofit/>
          </a:bodyPr>
          <a:lstStyle/>
          <a:p>
            <a:pPr defTabSz="914400">
              <a:spcAft>
                <a:spcPts val="600"/>
              </a:spcAft>
            </a:pPr>
            <a:r>
              <a:rPr lang="en-US" kern="1200">
                <a:solidFill>
                  <a:schemeClr val="tx1">
                    <a:lumMod val="65000"/>
                    <a:lumOff val="35000"/>
                  </a:schemeClr>
                </a:solidFill>
                <a:latin typeface="+mn-lt"/>
                <a:ea typeface="+mn-ea"/>
                <a:cs typeface="+mn-cs"/>
              </a:rPr>
              <a:t>Presentation title</a:t>
            </a:r>
          </a:p>
        </p:txBody>
      </p:sp>
      <p:sp>
        <p:nvSpPr>
          <p:cNvPr id="7" name="Slide Number Placeholder 6">
            <a:extLst>
              <a:ext uri="{FF2B5EF4-FFF2-40B4-BE49-F238E27FC236}">
                <a16:creationId xmlns:a16="http://schemas.microsoft.com/office/drawing/2014/main" id="{7930A8DD-65EB-D1E9-81DF-DAAA9451B1A9}"/>
              </a:ext>
            </a:extLst>
          </p:cNvPr>
          <p:cNvSpPr>
            <a:spLocks noGrp="1"/>
          </p:cNvSpPr>
          <p:nvPr>
            <p:ph type="sldNum" sz="quarter" idx="59"/>
          </p:nvPr>
        </p:nvSpPr>
        <p:spPr>
          <a:xfrm>
            <a:off x="10556161" y="6182876"/>
            <a:ext cx="683339" cy="365125"/>
          </a:xfrm>
        </p:spPr>
        <p:txBody>
          <a:bodyPr vert="horz" lIns="91440" tIns="45720" rIns="91440" bIns="45720" rtlCol="0" anchor="ctr">
            <a:normAutofit/>
          </a:bodyPr>
          <a:lstStyle/>
          <a:p>
            <a:pPr defTabSz="914400">
              <a:spcAft>
                <a:spcPts val="600"/>
              </a:spcAft>
            </a:pPr>
            <a:fld id="{47FEACEE-25B4-4A2D-B147-27296E36371D}" type="slidenum">
              <a:rPr lang="en-US" altLang="zh-CN">
                <a:solidFill>
                  <a:schemeClr val="tx1">
                    <a:lumMod val="65000"/>
                    <a:lumOff val="35000"/>
                  </a:schemeClr>
                </a:solidFill>
              </a:rPr>
              <a:pPr defTabSz="914400">
                <a:spcAft>
                  <a:spcPts val="600"/>
                </a:spcAft>
              </a:pPr>
              <a:t>6</a:t>
            </a:fld>
            <a:endParaRPr lang="en-US" altLang="zh-CN">
              <a:solidFill>
                <a:schemeClr val="tx1">
                  <a:lumMod val="65000"/>
                  <a:lumOff val="35000"/>
                </a:schemeClr>
              </a:solidFill>
            </a:endParaRPr>
          </a:p>
        </p:txBody>
      </p:sp>
      <p:pic>
        <p:nvPicPr>
          <p:cNvPr id="10" name="Picture 9" descr="A graph of injuries and injuries&#10;&#10;Description automatically generated">
            <a:extLst>
              <a:ext uri="{FF2B5EF4-FFF2-40B4-BE49-F238E27FC236}">
                <a16:creationId xmlns:a16="http://schemas.microsoft.com/office/drawing/2014/main" id="{FBDA7684-C433-16D2-3EA6-1506516C57ED}"/>
              </a:ext>
            </a:extLst>
          </p:cNvPr>
          <p:cNvPicPr>
            <a:picLocks noChangeAspect="1"/>
          </p:cNvPicPr>
          <p:nvPr/>
        </p:nvPicPr>
        <p:blipFill>
          <a:blip r:embed="rId3"/>
          <a:stretch>
            <a:fillRect/>
          </a:stretch>
        </p:blipFill>
        <p:spPr>
          <a:xfrm>
            <a:off x="343955" y="1163917"/>
            <a:ext cx="8124795" cy="5423300"/>
          </a:xfrm>
          <a:prstGeom prst="rect">
            <a:avLst/>
          </a:prstGeom>
          <a:effectLst>
            <a:softEdge rad="63500"/>
          </a:effectLst>
        </p:spPr>
      </p:pic>
      <p:sp>
        <p:nvSpPr>
          <p:cNvPr id="45" name="Text Placeholder 2">
            <a:extLst>
              <a:ext uri="{FF2B5EF4-FFF2-40B4-BE49-F238E27FC236}">
                <a16:creationId xmlns:a16="http://schemas.microsoft.com/office/drawing/2014/main" id="{35FB1A24-4444-21CE-C4EB-FFE5D0094CC0}"/>
              </a:ext>
            </a:extLst>
          </p:cNvPr>
          <p:cNvSpPr txBox="1">
            <a:spLocks/>
          </p:cNvSpPr>
          <p:nvPr/>
        </p:nvSpPr>
        <p:spPr>
          <a:xfrm>
            <a:off x="2660725" y="309999"/>
            <a:ext cx="3035583" cy="1400456"/>
          </a:xfrm>
          <a:prstGeom prst="rect">
            <a:avLst/>
          </a:prstGeom>
        </p:spPr>
        <p:txBody>
          <a:bodyPr vert="horz" lIns="91440" tIns="45720" rIns="91440" bIns="45720" rtlCol="0" anchor="b">
            <a:noAutofit/>
          </a:bodyPr>
          <a:lstStyle>
            <a:lvl1pPr marL="0" indent="0" algn="ctr" defTabSz="914400" rtl="0" eaLnBrk="1" latinLnBrk="0" hangingPunct="1">
              <a:lnSpc>
                <a:spcPct val="100000"/>
              </a:lnSpc>
              <a:spcBef>
                <a:spcPts val="1000"/>
              </a:spcBef>
              <a:buFont typeface="Arial" panose="020B0604020202020204" pitchFamily="34" charset="0"/>
              <a:buNone/>
              <a:defRPr sz="1800" b="1" i="0" kern="1200">
                <a:solidFill>
                  <a:schemeClr val="accent6"/>
                </a:solidFill>
                <a:latin typeface="+mn-lt"/>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800" b="0" i="0" u="none" strike="noStrike" baseline="0" dirty="0">
              <a:latin typeface="ADLaM Display" panose="02010000000000000000" pitchFamily="2" charset="0"/>
              <a:ea typeface="ADLaM Display" panose="02010000000000000000" pitchFamily="2" charset="0"/>
              <a:cs typeface="ADLaM Display" panose="02010000000000000000" pitchFamily="2" charset="0"/>
            </a:endParaRPr>
          </a:p>
        </p:txBody>
      </p:sp>
      <p:sp>
        <p:nvSpPr>
          <p:cNvPr id="48" name="Text Placeholder 2">
            <a:extLst>
              <a:ext uri="{FF2B5EF4-FFF2-40B4-BE49-F238E27FC236}">
                <a16:creationId xmlns:a16="http://schemas.microsoft.com/office/drawing/2014/main" id="{8308CA6C-47C5-8918-6AFB-79255B482EB4}"/>
              </a:ext>
            </a:extLst>
          </p:cNvPr>
          <p:cNvSpPr txBox="1">
            <a:spLocks/>
          </p:cNvSpPr>
          <p:nvPr/>
        </p:nvSpPr>
        <p:spPr>
          <a:xfrm>
            <a:off x="8640417" y="3933764"/>
            <a:ext cx="3207627" cy="1324805"/>
          </a:xfrm>
          <a:prstGeom prst="rect">
            <a:avLst/>
          </a:prstGeom>
        </p:spPr>
        <p:txBody>
          <a:bodyPr vert="horz" lIns="91440" tIns="45720" rIns="91440" bIns="45720" rtlCol="0" anchor="b">
            <a:noAutofit/>
          </a:bodyPr>
          <a:lstStyle>
            <a:lvl1pPr marL="0" indent="0" algn="ctr" defTabSz="914400" rtl="0" eaLnBrk="1" latinLnBrk="0" hangingPunct="1">
              <a:lnSpc>
                <a:spcPct val="100000"/>
              </a:lnSpc>
              <a:spcBef>
                <a:spcPts val="1000"/>
              </a:spcBef>
              <a:buFont typeface="Arial" panose="020B0604020202020204" pitchFamily="34" charset="0"/>
              <a:buNone/>
              <a:defRPr sz="1800" b="1" i="0" kern="1200">
                <a:solidFill>
                  <a:schemeClr val="accent6"/>
                </a:solidFill>
                <a:latin typeface="+mn-lt"/>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800" b="0" i="0" u="none" strike="noStrike" baseline="0" dirty="0">
              <a:latin typeface="ADLaM Display" panose="02010000000000000000" pitchFamily="2" charset="0"/>
              <a:ea typeface="ADLaM Display" panose="02010000000000000000" pitchFamily="2" charset="0"/>
              <a:cs typeface="ADLaM Display" panose="02010000000000000000" pitchFamily="2" charset="0"/>
            </a:endParaRPr>
          </a:p>
        </p:txBody>
      </p:sp>
      <p:sp>
        <p:nvSpPr>
          <p:cNvPr id="8" name="Title 7">
            <a:extLst>
              <a:ext uri="{FF2B5EF4-FFF2-40B4-BE49-F238E27FC236}">
                <a16:creationId xmlns:a16="http://schemas.microsoft.com/office/drawing/2014/main" id="{EA2BF125-0C81-9998-35CF-42C2690A421C}"/>
              </a:ext>
            </a:extLst>
          </p:cNvPr>
          <p:cNvSpPr>
            <a:spLocks noGrp="1"/>
          </p:cNvSpPr>
          <p:nvPr>
            <p:ph type="title"/>
          </p:nvPr>
        </p:nvSpPr>
        <p:spPr>
          <a:xfrm>
            <a:off x="96477" y="36247"/>
            <a:ext cx="10459684" cy="1200035"/>
          </a:xfr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softEdge rad="76200"/>
          </a:effectLst>
        </p:spPr>
        <p:txBody>
          <a:bodyPr/>
          <a:lstStyle/>
          <a:p>
            <a:r>
              <a:rPr lang="en-US" dirty="0">
                <a:solidFill>
                  <a:schemeClr val="accent2"/>
                </a:solidFill>
              </a:rPr>
              <a:t>Total count of pedestrian injured, and pedestrians killed</a:t>
            </a:r>
          </a:p>
        </p:txBody>
      </p:sp>
    </p:spTree>
    <p:extLst>
      <p:ext uri="{BB962C8B-B14F-4D97-AF65-F5344CB8AC3E}">
        <p14:creationId xmlns:p14="http://schemas.microsoft.com/office/powerpoint/2010/main" val="19753528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 name="Title 30">
            <a:extLst>
              <a:ext uri="{FF2B5EF4-FFF2-40B4-BE49-F238E27FC236}">
                <a16:creationId xmlns:a16="http://schemas.microsoft.com/office/drawing/2014/main" id="{446CC6CC-33D7-4181-9969-72896FDB1901}"/>
              </a:ext>
            </a:extLst>
          </p:cNvPr>
          <p:cNvSpPr>
            <a:spLocks noGrp="1"/>
          </p:cNvSpPr>
          <p:nvPr>
            <p:ph type="title"/>
          </p:nvPr>
        </p:nvSpPr>
        <p:spPr>
          <a:xfrm>
            <a:off x="319027" y="145916"/>
            <a:ext cx="5793068" cy="916196"/>
          </a:xfr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softEdge rad="88900"/>
          </a:effectLst>
        </p:spPr>
        <p:txBody>
          <a:bodyPr vert="horz" lIns="91440" tIns="45720" rIns="91440" bIns="45720" rtlCol="0" anchor="ctr">
            <a:normAutofit/>
          </a:bodyPr>
          <a:lstStyle/>
          <a:p>
            <a:pPr algn="l">
              <a:lnSpc>
                <a:spcPct val="90000"/>
              </a:lnSpc>
            </a:pPr>
            <a:r>
              <a:rPr lang="en-US" sz="2800" b="1" dirty="0">
                <a:solidFill>
                  <a:schemeClr val="accent2"/>
                </a:solidFill>
              </a:rPr>
              <a:t>Total Crash count based on Area </a:t>
            </a:r>
            <a:br>
              <a:rPr lang="en-US" sz="2800" b="1" dirty="0">
                <a:solidFill>
                  <a:schemeClr val="accent2"/>
                </a:solidFill>
              </a:rPr>
            </a:br>
            <a:r>
              <a:rPr lang="en-US" sz="2800" b="1" dirty="0">
                <a:solidFill>
                  <a:schemeClr val="accent2"/>
                </a:solidFill>
              </a:rPr>
              <a:t>Type and Daytime vs Nighttime</a:t>
            </a:r>
          </a:p>
        </p:txBody>
      </p:sp>
      <p:sp>
        <p:nvSpPr>
          <p:cNvPr id="7" name="Slide Number Placeholder 6">
            <a:extLst>
              <a:ext uri="{FF2B5EF4-FFF2-40B4-BE49-F238E27FC236}">
                <a16:creationId xmlns:a16="http://schemas.microsoft.com/office/drawing/2014/main" id="{7930A8DD-65EB-D1E9-81DF-DAAA9451B1A9}"/>
              </a:ext>
            </a:extLst>
          </p:cNvPr>
          <p:cNvSpPr>
            <a:spLocks noGrp="1"/>
          </p:cNvSpPr>
          <p:nvPr>
            <p:ph type="sldNum" sz="quarter" idx="59"/>
          </p:nvPr>
        </p:nvSpPr>
        <p:spPr>
          <a:xfrm>
            <a:off x="6470204" y="6041362"/>
            <a:ext cx="683339" cy="365125"/>
          </a:xfrm>
        </p:spPr>
        <p:txBody>
          <a:bodyPr vert="horz" lIns="91440" tIns="45720" rIns="91440" bIns="45720" rtlCol="0" anchor="ctr">
            <a:normAutofit/>
          </a:bodyPr>
          <a:lstStyle/>
          <a:p>
            <a:pPr defTabSz="914400">
              <a:spcAft>
                <a:spcPts val="600"/>
              </a:spcAft>
            </a:pPr>
            <a:fld id="{47FEACEE-25B4-4A2D-B147-27296E36371D}" type="slidenum">
              <a:rPr lang="en-US" altLang="zh-CN" smtClean="0">
                <a:solidFill>
                  <a:srgbClr val="90C226"/>
                </a:solidFill>
              </a:rPr>
              <a:pPr defTabSz="914400">
                <a:spcAft>
                  <a:spcPts val="600"/>
                </a:spcAft>
              </a:pPr>
              <a:t>7</a:t>
            </a:fld>
            <a:endParaRPr lang="en-US" altLang="zh-CN">
              <a:solidFill>
                <a:srgbClr val="90C226"/>
              </a:solidFill>
            </a:endParaRPr>
          </a:p>
        </p:txBody>
      </p:sp>
      <p:pic>
        <p:nvPicPr>
          <p:cNvPr id="18" name="Picture 17" descr="A graph of a crash&#10;&#10;Description automatically generated">
            <a:extLst>
              <a:ext uri="{FF2B5EF4-FFF2-40B4-BE49-F238E27FC236}">
                <a16:creationId xmlns:a16="http://schemas.microsoft.com/office/drawing/2014/main" id="{BCA94C50-F03A-311C-C72C-B8F90A844DEF}"/>
              </a:ext>
            </a:extLst>
          </p:cNvPr>
          <p:cNvPicPr>
            <a:picLocks noChangeAspect="1"/>
          </p:cNvPicPr>
          <p:nvPr/>
        </p:nvPicPr>
        <p:blipFill rotWithShape="1">
          <a:blip r:embed="rId3"/>
          <a:srcRect t="1277" r="-3" b="-3"/>
          <a:stretch/>
        </p:blipFill>
        <p:spPr>
          <a:xfrm>
            <a:off x="-46363" y="1506553"/>
            <a:ext cx="5793068" cy="4289335"/>
          </a:xfrm>
          <a:prstGeom prst="rect">
            <a:avLst/>
          </a:prstGeom>
          <a:effectLst>
            <a:softEdge rad="228600"/>
          </a:effectLst>
        </p:spPr>
      </p:pic>
      <p:sp>
        <p:nvSpPr>
          <p:cNvPr id="2" name="Oval 1">
            <a:extLst>
              <a:ext uri="{FF2B5EF4-FFF2-40B4-BE49-F238E27FC236}">
                <a16:creationId xmlns:a16="http://schemas.microsoft.com/office/drawing/2014/main" id="{E1FE57D9-B825-C224-F373-5A027DECF3D6}"/>
              </a:ext>
            </a:extLst>
          </p:cNvPr>
          <p:cNvSpPr/>
          <p:nvPr/>
        </p:nvSpPr>
        <p:spPr>
          <a:xfrm>
            <a:off x="4246177" y="4379356"/>
            <a:ext cx="5793067" cy="2324044"/>
          </a:xfrm>
          <a:prstGeom prst="ellipse">
            <a:avLst/>
          </a:prstGeom>
          <a:solidFill>
            <a:schemeClr val="accent1"/>
          </a:solidFill>
          <a:ln>
            <a:noFill/>
          </a:ln>
          <a:effectLst>
            <a:softEdge rad="1143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t>Conclusion: Almost One Third Of The accidents happen in </a:t>
            </a:r>
            <a:r>
              <a:rPr lang="en-US" sz="2000" b="1" dirty="0">
                <a:solidFill>
                  <a:srgbClr val="FF0000"/>
                </a:solidFill>
              </a:rPr>
              <a:t>Urban Area</a:t>
            </a:r>
            <a:r>
              <a:rPr lang="en-US" sz="2000" b="1" dirty="0"/>
              <a:t> and </a:t>
            </a:r>
            <a:r>
              <a:rPr lang="en-US" sz="2000" b="1" dirty="0">
                <a:solidFill>
                  <a:srgbClr val="FF0000"/>
                </a:solidFill>
              </a:rPr>
              <a:t>Day Time</a:t>
            </a:r>
            <a:r>
              <a:rPr lang="en-US" sz="2000" b="1" dirty="0"/>
              <a:t>.</a:t>
            </a:r>
          </a:p>
          <a:p>
            <a:pPr algn="ctr"/>
            <a:endParaRPr lang="en-US" dirty="0"/>
          </a:p>
        </p:txBody>
      </p:sp>
      <p:pic>
        <p:nvPicPr>
          <p:cNvPr id="14" name="Picture 13" descr="A blue and orange pie chart">
            <a:extLst>
              <a:ext uri="{FF2B5EF4-FFF2-40B4-BE49-F238E27FC236}">
                <a16:creationId xmlns:a16="http://schemas.microsoft.com/office/drawing/2014/main" id="{87DC15B4-9129-719D-0223-6CA96EE04814}"/>
              </a:ext>
            </a:extLst>
          </p:cNvPr>
          <p:cNvPicPr>
            <a:picLocks noChangeAspect="1"/>
          </p:cNvPicPr>
          <p:nvPr/>
        </p:nvPicPr>
        <p:blipFill rotWithShape="1">
          <a:blip r:embed="rId4"/>
          <a:srcRect t="1833" r="-3" b="-3"/>
          <a:stretch/>
        </p:blipFill>
        <p:spPr>
          <a:xfrm>
            <a:off x="5274849" y="742111"/>
            <a:ext cx="5425899" cy="3994852"/>
          </a:xfrm>
          <a:prstGeom prst="rect">
            <a:avLst/>
          </a:prstGeom>
          <a:effectLst>
            <a:softEdge rad="203200"/>
          </a:effectLst>
        </p:spPr>
      </p:pic>
      <p:sp>
        <p:nvSpPr>
          <p:cNvPr id="45" name="Text Placeholder 2">
            <a:extLst>
              <a:ext uri="{FF2B5EF4-FFF2-40B4-BE49-F238E27FC236}">
                <a16:creationId xmlns:a16="http://schemas.microsoft.com/office/drawing/2014/main" id="{35FB1A24-4444-21CE-C4EB-FFE5D0094CC0}"/>
              </a:ext>
            </a:extLst>
          </p:cNvPr>
          <p:cNvSpPr txBox="1">
            <a:spLocks/>
          </p:cNvSpPr>
          <p:nvPr/>
        </p:nvSpPr>
        <p:spPr>
          <a:xfrm>
            <a:off x="4299597" y="4651228"/>
            <a:ext cx="3035583" cy="1400456"/>
          </a:xfrm>
          <a:prstGeom prst="rect">
            <a:avLst/>
          </a:prstGeom>
        </p:spPr>
        <p:txBody>
          <a:bodyPr vert="horz" lIns="91440" tIns="45720" rIns="91440" bIns="45720" rtlCol="0" anchor="b">
            <a:noAutofit/>
          </a:bodyPr>
          <a:lstStyle>
            <a:lvl1pPr marL="0" indent="0" algn="ctr" defTabSz="914400" rtl="0" eaLnBrk="1" latinLnBrk="0" hangingPunct="1">
              <a:lnSpc>
                <a:spcPct val="100000"/>
              </a:lnSpc>
              <a:spcBef>
                <a:spcPts val="1000"/>
              </a:spcBef>
              <a:buFont typeface="Arial" panose="020B0604020202020204" pitchFamily="34" charset="0"/>
              <a:buNone/>
              <a:defRPr sz="1800" b="1" i="0" kern="1200">
                <a:solidFill>
                  <a:schemeClr val="accent6"/>
                </a:solidFill>
                <a:latin typeface="+mn-lt"/>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latin typeface="ADLaM Display" panose="02010000000000000000" pitchFamily="2" charset="0"/>
              <a:ea typeface="ADLaM Display" panose="02010000000000000000" pitchFamily="2" charset="0"/>
              <a:cs typeface="ADLaM Display" panose="02010000000000000000" pitchFamily="2" charset="0"/>
            </a:endParaRPr>
          </a:p>
        </p:txBody>
      </p:sp>
      <p:sp>
        <p:nvSpPr>
          <p:cNvPr id="48" name="Text Placeholder 2">
            <a:extLst>
              <a:ext uri="{FF2B5EF4-FFF2-40B4-BE49-F238E27FC236}">
                <a16:creationId xmlns:a16="http://schemas.microsoft.com/office/drawing/2014/main" id="{8308CA6C-47C5-8918-6AFB-79255B482EB4}"/>
              </a:ext>
            </a:extLst>
          </p:cNvPr>
          <p:cNvSpPr txBox="1">
            <a:spLocks/>
          </p:cNvSpPr>
          <p:nvPr/>
        </p:nvSpPr>
        <p:spPr>
          <a:xfrm>
            <a:off x="8640417" y="3933764"/>
            <a:ext cx="3207627" cy="1324805"/>
          </a:xfrm>
          <a:prstGeom prst="rect">
            <a:avLst/>
          </a:prstGeom>
        </p:spPr>
        <p:txBody>
          <a:bodyPr vert="horz" lIns="91440" tIns="45720" rIns="91440" bIns="45720" rtlCol="0" anchor="b">
            <a:noAutofit/>
          </a:bodyPr>
          <a:lstStyle>
            <a:lvl1pPr marL="0" indent="0" algn="ctr" defTabSz="914400" rtl="0" eaLnBrk="1" latinLnBrk="0" hangingPunct="1">
              <a:lnSpc>
                <a:spcPct val="100000"/>
              </a:lnSpc>
              <a:spcBef>
                <a:spcPts val="1000"/>
              </a:spcBef>
              <a:buFont typeface="Arial" panose="020B0604020202020204" pitchFamily="34" charset="0"/>
              <a:buNone/>
              <a:defRPr sz="1800" b="1" i="0" kern="1200">
                <a:solidFill>
                  <a:schemeClr val="accent6"/>
                </a:solidFill>
                <a:latin typeface="+mn-lt"/>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latin typeface="ADLaM Display" panose="02010000000000000000" pitchFamily="2" charset="0"/>
              <a:ea typeface="ADLaM Display" panose="02010000000000000000" pitchFamily="2" charset="0"/>
              <a:cs typeface="ADLaM Display" panose="02010000000000000000" pitchFamily="2" charset="0"/>
            </a:endParaRPr>
          </a:p>
        </p:txBody>
      </p:sp>
    </p:spTree>
    <p:extLst>
      <p:ext uri="{BB962C8B-B14F-4D97-AF65-F5344CB8AC3E}">
        <p14:creationId xmlns:p14="http://schemas.microsoft.com/office/powerpoint/2010/main" val="21078881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1B5377-E600-CDA0-BDC3-E3AD15D620A8}"/>
              </a:ext>
            </a:extLst>
          </p:cNvPr>
          <p:cNvSpPr>
            <a:spLocks noGrp="1"/>
          </p:cNvSpPr>
          <p:nvPr>
            <p:ph type="title"/>
          </p:nvPr>
        </p:nvSpPr>
        <p:spPr>
          <a:xfrm>
            <a:off x="101600" y="116114"/>
            <a:ext cx="10488612" cy="970351"/>
          </a:xfr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a:softEdge rad="152400"/>
          </a:effectLst>
        </p:spPr>
        <p:txBody>
          <a:bodyPr vert="horz" lIns="91440" tIns="45720" rIns="91440" bIns="45720" rtlCol="0" anchor="t">
            <a:normAutofit/>
          </a:bodyPr>
          <a:lstStyle/>
          <a:p>
            <a:pPr algn="l">
              <a:lnSpc>
                <a:spcPct val="90000"/>
              </a:lnSpc>
            </a:pPr>
            <a:r>
              <a:rPr lang="en-US" sz="2800" i="1" dirty="0">
                <a:solidFill>
                  <a:schemeClr val="accent2"/>
                </a:solidFill>
                <a:effectLst/>
              </a:rPr>
              <a:t>Are there distinct patterns in crash occurrences and severity based on the age groups of those involved (senior vs young)?</a:t>
            </a:r>
            <a:endParaRPr lang="en-US" sz="2800" dirty="0">
              <a:solidFill>
                <a:schemeClr val="accent2"/>
              </a:solidFill>
            </a:endParaRPr>
          </a:p>
        </p:txBody>
      </p:sp>
      <p:sp>
        <p:nvSpPr>
          <p:cNvPr id="3" name="Text Placeholder 2">
            <a:extLst>
              <a:ext uri="{FF2B5EF4-FFF2-40B4-BE49-F238E27FC236}">
                <a16:creationId xmlns:a16="http://schemas.microsoft.com/office/drawing/2014/main" id="{DB6BD53F-D255-3797-F9DC-749DBF8EDF8B}"/>
              </a:ext>
            </a:extLst>
          </p:cNvPr>
          <p:cNvSpPr>
            <a:spLocks noGrp="1"/>
          </p:cNvSpPr>
          <p:nvPr>
            <p:ph type="body" sz="quarter" idx="27"/>
          </p:nvPr>
        </p:nvSpPr>
        <p:spPr>
          <a:xfrm>
            <a:off x="6336287" y="2160589"/>
            <a:ext cx="2934714" cy="3880773"/>
          </a:xfrm>
        </p:spPr>
        <p:txBody>
          <a:bodyPr vert="horz" lIns="91440" tIns="45720" rIns="91440" bIns="45720" rtlCol="0">
            <a:normAutofit/>
          </a:bodyPr>
          <a:lstStyle/>
          <a:p>
            <a:pPr algn="l">
              <a:buFont typeface="Wingdings 3" charset="2"/>
              <a:buChar char=""/>
            </a:pPr>
            <a:endParaRPr lang="en-US" b="0" dirty="0">
              <a:solidFill>
                <a:schemeClr val="tx1">
                  <a:lumMod val="75000"/>
                  <a:lumOff val="25000"/>
                </a:schemeClr>
              </a:solidFill>
              <a:ea typeface="+mn-ea"/>
            </a:endParaRPr>
          </a:p>
          <a:p>
            <a:pPr algn="l">
              <a:buFont typeface="Wingdings 3" charset="2"/>
              <a:buChar char=""/>
            </a:pPr>
            <a:endParaRPr lang="en-US" b="0" i="0" dirty="0">
              <a:solidFill>
                <a:schemeClr val="tx1">
                  <a:lumMod val="75000"/>
                  <a:lumOff val="25000"/>
                </a:schemeClr>
              </a:solidFill>
              <a:effectLst/>
              <a:ea typeface="+mn-ea"/>
            </a:endParaRPr>
          </a:p>
          <a:p>
            <a:pPr algn="l">
              <a:buFont typeface="Wingdings 3" charset="2"/>
              <a:buChar char=""/>
            </a:pPr>
            <a:endParaRPr lang="en-US" b="0" i="0" dirty="0">
              <a:solidFill>
                <a:schemeClr val="tx1">
                  <a:lumMod val="75000"/>
                  <a:lumOff val="25000"/>
                </a:schemeClr>
              </a:solidFill>
              <a:effectLst/>
              <a:ea typeface="+mn-ea"/>
            </a:endParaRPr>
          </a:p>
          <a:p>
            <a:pPr algn="l">
              <a:buFont typeface="Wingdings 3" charset="2"/>
              <a:buChar char=""/>
            </a:pPr>
            <a:endParaRPr lang="en-US" b="0" i="0" dirty="0">
              <a:solidFill>
                <a:schemeClr val="tx1">
                  <a:lumMod val="75000"/>
                  <a:lumOff val="25000"/>
                </a:schemeClr>
              </a:solidFill>
              <a:effectLst/>
              <a:ea typeface="+mn-ea"/>
            </a:endParaRPr>
          </a:p>
          <a:p>
            <a:pPr algn="l">
              <a:buFont typeface="Wingdings 3" charset="2"/>
              <a:buChar char=""/>
            </a:pPr>
            <a:endParaRPr lang="en-US" b="0" dirty="0">
              <a:solidFill>
                <a:schemeClr val="tx1">
                  <a:lumMod val="75000"/>
                  <a:lumOff val="25000"/>
                </a:schemeClr>
              </a:solidFill>
              <a:ea typeface="+mn-ea"/>
            </a:endParaRPr>
          </a:p>
          <a:p>
            <a:pPr algn="l">
              <a:buFont typeface="Wingdings 3" charset="2"/>
              <a:buChar char=""/>
            </a:pPr>
            <a:endParaRPr lang="en-US" b="0" i="0" u="none" strike="noStrike" baseline="0" dirty="0">
              <a:solidFill>
                <a:schemeClr val="tx1">
                  <a:lumMod val="75000"/>
                  <a:lumOff val="25000"/>
                </a:schemeClr>
              </a:solidFill>
              <a:ea typeface="+mn-ea"/>
            </a:endParaRPr>
          </a:p>
          <a:p>
            <a:pPr algn="l">
              <a:buFont typeface="Wingdings 3" charset="2"/>
              <a:buChar char=""/>
            </a:pPr>
            <a:endParaRPr lang="en-US" b="0" dirty="0">
              <a:solidFill>
                <a:schemeClr val="tx1">
                  <a:lumMod val="75000"/>
                  <a:lumOff val="25000"/>
                </a:schemeClr>
              </a:solidFill>
              <a:ea typeface="+mn-ea"/>
            </a:endParaRPr>
          </a:p>
          <a:p>
            <a:pPr algn="l">
              <a:buFont typeface="Wingdings 3" charset="2"/>
              <a:buChar char=""/>
            </a:pPr>
            <a:endParaRPr lang="en-US" b="0" i="0" u="none" strike="noStrike" baseline="0" dirty="0">
              <a:solidFill>
                <a:schemeClr val="tx1">
                  <a:lumMod val="75000"/>
                  <a:lumOff val="25000"/>
                </a:schemeClr>
              </a:solidFill>
              <a:ea typeface="+mn-ea"/>
            </a:endParaRPr>
          </a:p>
          <a:p>
            <a:pPr algn="l">
              <a:buFont typeface="Wingdings 3" charset="2"/>
              <a:buChar char=""/>
            </a:pPr>
            <a:endParaRPr lang="en-US" b="0" dirty="0">
              <a:solidFill>
                <a:schemeClr val="tx1">
                  <a:lumMod val="75000"/>
                  <a:lumOff val="25000"/>
                </a:schemeClr>
              </a:solidFill>
              <a:ea typeface="+mn-ea"/>
            </a:endParaRPr>
          </a:p>
          <a:p>
            <a:pPr algn="l">
              <a:buFont typeface="Wingdings 3" charset="2"/>
              <a:buChar char=""/>
            </a:pPr>
            <a:endParaRPr lang="en-US" b="0" i="0" u="none" strike="noStrike" baseline="0" dirty="0">
              <a:solidFill>
                <a:schemeClr val="tx1">
                  <a:lumMod val="75000"/>
                  <a:lumOff val="25000"/>
                </a:schemeClr>
              </a:solidFill>
              <a:ea typeface="+mn-ea"/>
            </a:endParaRPr>
          </a:p>
          <a:p>
            <a:pPr algn="l">
              <a:buFont typeface="Wingdings 3" charset="2"/>
              <a:buChar char=""/>
            </a:pPr>
            <a:endParaRPr lang="en-US" b="0" dirty="0">
              <a:solidFill>
                <a:schemeClr val="tx1">
                  <a:lumMod val="75000"/>
                  <a:lumOff val="25000"/>
                </a:schemeClr>
              </a:solidFill>
              <a:ea typeface="+mn-ea"/>
            </a:endParaRPr>
          </a:p>
          <a:p>
            <a:pPr algn="l">
              <a:buFont typeface="Wingdings 3" charset="2"/>
              <a:buChar char=""/>
            </a:pPr>
            <a:endParaRPr lang="en-US" b="0" i="0" u="none" strike="noStrike" baseline="0" dirty="0">
              <a:solidFill>
                <a:schemeClr val="tx1">
                  <a:lumMod val="75000"/>
                  <a:lumOff val="25000"/>
                </a:schemeClr>
              </a:solidFill>
              <a:ea typeface="+mn-ea"/>
            </a:endParaRPr>
          </a:p>
        </p:txBody>
      </p:sp>
      <p:sp>
        <p:nvSpPr>
          <p:cNvPr id="7" name="Slide Number Placeholder 6">
            <a:extLst>
              <a:ext uri="{FF2B5EF4-FFF2-40B4-BE49-F238E27FC236}">
                <a16:creationId xmlns:a16="http://schemas.microsoft.com/office/drawing/2014/main" id="{7930A8DD-65EB-D1E9-81DF-DAAA9451B1A9}"/>
              </a:ext>
            </a:extLst>
          </p:cNvPr>
          <p:cNvSpPr>
            <a:spLocks noGrp="1"/>
          </p:cNvSpPr>
          <p:nvPr>
            <p:ph type="sldNum" sz="quarter" idx="59"/>
          </p:nvPr>
        </p:nvSpPr>
        <p:spPr/>
        <p:txBody>
          <a:bodyPr vert="horz" lIns="91440" tIns="45720" rIns="91440" bIns="45720" rtlCol="0" anchor="ctr">
            <a:normAutofit/>
          </a:bodyPr>
          <a:lstStyle/>
          <a:p>
            <a:pPr defTabSz="914400">
              <a:spcAft>
                <a:spcPts val="600"/>
              </a:spcAft>
            </a:pPr>
            <a:fld id="{47FEACEE-25B4-4A2D-B147-27296E36371D}" type="slidenum">
              <a:rPr lang="en-US" altLang="zh-CN">
                <a:solidFill>
                  <a:schemeClr val="accent1"/>
                </a:solidFill>
              </a:rPr>
              <a:pPr defTabSz="914400">
                <a:spcAft>
                  <a:spcPts val="600"/>
                </a:spcAft>
              </a:pPr>
              <a:t>8</a:t>
            </a:fld>
            <a:endParaRPr lang="en-US" altLang="zh-CN">
              <a:solidFill>
                <a:schemeClr val="accent1"/>
              </a:solidFill>
            </a:endParaRPr>
          </a:p>
        </p:txBody>
      </p:sp>
      <p:sp>
        <p:nvSpPr>
          <p:cNvPr id="45" name="Text Placeholder 2">
            <a:extLst>
              <a:ext uri="{FF2B5EF4-FFF2-40B4-BE49-F238E27FC236}">
                <a16:creationId xmlns:a16="http://schemas.microsoft.com/office/drawing/2014/main" id="{35FB1A24-4444-21CE-C4EB-FFE5D0094CC0}"/>
              </a:ext>
            </a:extLst>
          </p:cNvPr>
          <p:cNvSpPr txBox="1">
            <a:spLocks/>
          </p:cNvSpPr>
          <p:nvPr/>
        </p:nvSpPr>
        <p:spPr>
          <a:xfrm>
            <a:off x="4253948" y="5092419"/>
            <a:ext cx="3035583" cy="1400456"/>
          </a:xfrm>
          <a:prstGeom prst="rect">
            <a:avLst/>
          </a:prstGeom>
        </p:spPr>
        <p:txBody>
          <a:bodyPr vert="horz" lIns="91440" tIns="45720" rIns="91440" bIns="45720" rtlCol="0" anchor="b">
            <a:noAutofit/>
          </a:bodyPr>
          <a:lstStyle>
            <a:lvl1pPr marL="0" indent="0" algn="ctr" defTabSz="914400" rtl="0" eaLnBrk="1" latinLnBrk="0" hangingPunct="1">
              <a:lnSpc>
                <a:spcPct val="100000"/>
              </a:lnSpc>
              <a:spcBef>
                <a:spcPts val="1000"/>
              </a:spcBef>
              <a:buFont typeface="Arial" panose="020B0604020202020204" pitchFamily="34" charset="0"/>
              <a:buNone/>
              <a:defRPr sz="1800" b="1" i="0" kern="1200">
                <a:solidFill>
                  <a:schemeClr val="accent6"/>
                </a:solidFill>
                <a:latin typeface="+mn-lt"/>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800" b="0" i="0" u="none" strike="noStrike" baseline="0" dirty="0">
              <a:latin typeface="ADLaM Display" panose="02010000000000000000" pitchFamily="2" charset="0"/>
              <a:ea typeface="ADLaM Display" panose="02010000000000000000" pitchFamily="2" charset="0"/>
              <a:cs typeface="ADLaM Display" panose="02010000000000000000" pitchFamily="2" charset="0"/>
            </a:endParaRPr>
          </a:p>
        </p:txBody>
      </p:sp>
      <p:sp>
        <p:nvSpPr>
          <p:cNvPr id="48" name="Text Placeholder 2">
            <a:extLst>
              <a:ext uri="{FF2B5EF4-FFF2-40B4-BE49-F238E27FC236}">
                <a16:creationId xmlns:a16="http://schemas.microsoft.com/office/drawing/2014/main" id="{8308CA6C-47C5-8918-6AFB-79255B482EB4}"/>
              </a:ext>
            </a:extLst>
          </p:cNvPr>
          <p:cNvSpPr txBox="1">
            <a:spLocks/>
          </p:cNvSpPr>
          <p:nvPr/>
        </p:nvSpPr>
        <p:spPr>
          <a:xfrm>
            <a:off x="8640417" y="3933764"/>
            <a:ext cx="3207627" cy="1324805"/>
          </a:xfrm>
          <a:prstGeom prst="rect">
            <a:avLst/>
          </a:prstGeom>
        </p:spPr>
        <p:txBody>
          <a:bodyPr vert="horz" lIns="91440" tIns="45720" rIns="91440" bIns="45720" rtlCol="0" anchor="b">
            <a:noAutofit/>
          </a:bodyPr>
          <a:lstStyle>
            <a:lvl1pPr marL="0" indent="0" algn="ctr" defTabSz="914400" rtl="0" eaLnBrk="1" latinLnBrk="0" hangingPunct="1">
              <a:lnSpc>
                <a:spcPct val="100000"/>
              </a:lnSpc>
              <a:spcBef>
                <a:spcPts val="1000"/>
              </a:spcBef>
              <a:buFont typeface="Arial" panose="020B0604020202020204" pitchFamily="34" charset="0"/>
              <a:buNone/>
              <a:defRPr sz="1800" b="1" i="0" kern="1200">
                <a:solidFill>
                  <a:schemeClr val="accent6"/>
                </a:solidFill>
                <a:latin typeface="+mn-lt"/>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800" b="0" i="0" u="none" strike="noStrike" baseline="0" dirty="0">
              <a:latin typeface="ADLaM Display" panose="02010000000000000000" pitchFamily="2" charset="0"/>
              <a:ea typeface="ADLaM Display" panose="02010000000000000000" pitchFamily="2" charset="0"/>
              <a:cs typeface="ADLaM Display" panose="02010000000000000000" pitchFamily="2" charset="0"/>
            </a:endParaRPr>
          </a:p>
        </p:txBody>
      </p:sp>
      <p:pic>
        <p:nvPicPr>
          <p:cNvPr id="11" name="Picture 10" descr="A graph with red and blue squares&#10;&#10;Description automatically generated">
            <a:extLst>
              <a:ext uri="{FF2B5EF4-FFF2-40B4-BE49-F238E27FC236}">
                <a16:creationId xmlns:a16="http://schemas.microsoft.com/office/drawing/2014/main" id="{BD50D5CB-B983-D9C6-F1FF-592D736CA709}"/>
              </a:ext>
            </a:extLst>
          </p:cNvPr>
          <p:cNvPicPr>
            <a:picLocks noChangeAspect="1"/>
          </p:cNvPicPr>
          <p:nvPr/>
        </p:nvPicPr>
        <p:blipFill>
          <a:blip r:embed="rId3"/>
          <a:stretch>
            <a:fillRect/>
          </a:stretch>
        </p:blipFill>
        <p:spPr>
          <a:xfrm>
            <a:off x="114670" y="1086465"/>
            <a:ext cx="8224911" cy="4934947"/>
          </a:xfrm>
          <a:prstGeom prst="rect">
            <a:avLst/>
          </a:prstGeom>
          <a:effectLst>
            <a:softEdge rad="63500"/>
          </a:effectLst>
        </p:spPr>
      </p:pic>
      <p:pic>
        <p:nvPicPr>
          <p:cNvPr id="5" name="Picture 4">
            <a:extLst>
              <a:ext uri="{FF2B5EF4-FFF2-40B4-BE49-F238E27FC236}">
                <a16:creationId xmlns:a16="http://schemas.microsoft.com/office/drawing/2014/main" id="{9E8985E1-D32E-E6BD-D997-4CA09C38C8B7}"/>
              </a:ext>
            </a:extLst>
          </p:cNvPr>
          <p:cNvPicPr>
            <a:picLocks noChangeAspect="1"/>
          </p:cNvPicPr>
          <p:nvPr/>
        </p:nvPicPr>
        <p:blipFill>
          <a:blip r:embed="rId4"/>
          <a:stretch>
            <a:fillRect/>
          </a:stretch>
        </p:blipFill>
        <p:spPr>
          <a:xfrm>
            <a:off x="7920110" y="1529205"/>
            <a:ext cx="4207915" cy="2564494"/>
          </a:xfrm>
          <a:prstGeom prst="rect">
            <a:avLst/>
          </a:prstGeom>
          <a:effectLst>
            <a:softEdge rad="76200"/>
          </a:effectLst>
        </p:spPr>
      </p:pic>
      <p:sp>
        <p:nvSpPr>
          <p:cNvPr id="12" name="Rectangle 11">
            <a:extLst>
              <a:ext uri="{FF2B5EF4-FFF2-40B4-BE49-F238E27FC236}">
                <a16:creationId xmlns:a16="http://schemas.microsoft.com/office/drawing/2014/main" id="{587CDB09-4545-FAB1-6FC3-BA2D4296CECD}"/>
              </a:ext>
            </a:extLst>
          </p:cNvPr>
          <p:cNvSpPr/>
          <p:nvPr/>
        </p:nvSpPr>
        <p:spPr>
          <a:xfrm>
            <a:off x="10213144" y="4304714"/>
            <a:ext cx="1978856" cy="218816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spcBef>
                <a:spcPts val="1000"/>
              </a:spcBef>
              <a:buClr>
                <a:schemeClr val="accent1"/>
              </a:buClr>
              <a:buSzPct val="80000"/>
              <a:buFont typeface="Wingdings 3" charset="2"/>
              <a:buChar char=""/>
            </a:pPr>
            <a:r>
              <a:rPr lang="en-US" b="0" dirty="0">
                <a:ln w="0"/>
                <a:solidFill>
                  <a:schemeClr val="bg1"/>
                </a:solidFill>
                <a:effectLst>
                  <a:outerShdw blurRad="38100" dist="19050" dir="2700000" algn="tl" rotWithShape="0">
                    <a:schemeClr val="dk1">
                      <a:alpha val="40000"/>
                    </a:schemeClr>
                  </a:outerShdw>
                </a:effectLst>
              </a:rPr>
              <a:t> A.serious</a:t>
            </a:r>
          </a:p>
          <a:p>
            <a:pPr>
              <a:spcBef>
                <a:spcPts val="1000"/>
              </a:spcBef>
              <a:buClr>
                <a:schemeClr val="accent1"/>
              </a:buClr>
              <a:buSzPct val="80000"/>
              <a:buFont typeface="Wingdings 3" charset="2"/>
              <a:buChar char=""/>
            </a:pPr>
            <a:r>
              <a:rPr lang="en-US" dirty="0">
                <a:ln w="0"/>
                <a:solidFill>
                  <a:schemeClr val="bg1"/>
                </a:solidFill>
                <a:effectLst>
                  <a:outerShdw blurRad="38100" dist="19050" dir="2700000" algn="tl" rotWithShape="0">
                    <a:schemeClr val="dk1">
                      <a:alpha val="40000"/>
                    </a:schemeClr>
                  </a:outerShdw>
                </a:effectLst>
              </a:rPr>
              <a:t> B. minor</a:t>
            </a:r>
          </a:p>
          <a:p>
            <a:pPr>
              <a:spcBef>
                <a:spcPts val="1000"/>
              </a:spcBef>
              <a:buClr>
                <a:schemeClr val="accent1"/>
              </a:buClr>
              <a:buSzPct val="80000"/>
              <a:buFont typeface="Wingdings 3" charset="2"/>
              <a:buChar char=""/>
            </a:pPr>
            <a:r>
              <a:rPr lang="en-US" b="0" dirty="0">
                <a:ln w="0"/>
                <a:solidFill>
                  <a:schemeClr val="bg1"/>
                </a:solidFill>
                <a:effectLst>
                  <a:outerShdw blurRad="38100" dist="19050" dir="2700000" algn="tl" rotWithShape="0">
                    <a:schemeClr val="dk1">
                      <a:alpha val="40000"/>
                    </a:schemeClr>
                  </a:outerShdw>
                </a:effectLst>
              </a:rPr>
              <a:t>  c</a:t>
            </a:r>
            <a:r>
              <a:rPr lang="en-US" dirty="0">
                <a:ln w="0"/>
                <a:solidFill>
                  <a:schemeClr val="bg1"/>
                </a:solidFill>
                <a:effectLst>
                  <a:outerShdw blurRad="38100" dist="19050" dir="2700000" algn="tl" rotWithShape="0">
                    <a:schemeClr val="dk1">
                      <a:alpha val="40000"/>
                    </a:schemeClr>
                  </a:outerShdw>
                </a:effectLst>
              </a:rPr>
              <a:t> </a:t>
            </a:r>
            <a:r>
              <a:rPr lang="en-US" b="0" dirty="0">
                <a:ln w="0"/>
                <a:solidFill>
                  <a:schemeClr val="bg1"/>
                </a:solidFill>
                <a:effectLst>
                  <a:outerShdw blurRad="38100" dist="19050" dir="2700000" algn="tl" rotWithShape="0">
                    <a:schemeClr val="dk1">
                      <a:alpha val="40000"/>
                    </a:schemeClr>
                  </a:outerShdw>
                </a:effectLst>
              </a:rPr>
              <a:t>Possibly</a:t>
            </a:r>
          </a:p>
          <a:p>
            <a:pPr>
              <a:spcBef>
                <a:spcPts val="1000"/>
              </a:spcBef>
              <a:buClr>
                <a:schemeClr val="accent1"/>
              </a:buClr>
              <a:buSzPct val="80000"/>
              <a:buFont typeface="Wingdings 3" charset="2"/>
              <a:buChar char=""/>
            </a:pPr>
            <a:r>
              <a:rPr lang="en-US" dirty="0">
                <a:ln w="0"/>
                <a:solidFill>
                  <a:schemeClr val="bg1"/>
                </a:solidFill>
                <a:effectLst>
                  <a:outerShdw blurRad="38100" dist="19050" dir="2700000" algn="tl" rotWithShape="0">
                    <a:schemeClr val="dk1">
                      <a:alpha val="40000"/>
                    </a:schemeClr>
                  </a:outerShdw>
                </a:effectLst>
              </a:rPr>
              <a:t>K. fatal</a:t>
            </a:r>
          </a:p>
          <a:p>
            <a:pPr>
              <a:spcBef>
                <a:spcPts val="1000"/>
              </a:spcBef>
              <a:buClr>
                <a:schemeClr val="accent1"/>
              </a:buClr>
              <a:buSzPct val="80000"/>
              <a:buFont typeface="Wingdings 3" charset="2"/>
              <a:buChar char=""/>
            </a:pPr>
            <a:r>
              <a:rPr lang="en-US" dirty="0">
                <a:ln w="0"/>
                <a:solidFill>
                  <a:schemeClr val="bg1"/>
                </a:solidFill>
                <a:effectLst>
                  <a:outerShdw blurRad="38100" dist="19050" dir="2700000" algn="tl" rotWithShape="0">
                    <a:schemeClr val="dk1">
                      <a:alpha val="40000"/>
                    </a:schemeClr>
                  </a:outerShdw>
                </a:effectLst>
              </a:rPr>
              <a:t>O. number of crash</a:t>
            </a:r>
            <a:endParaRPr lang="en-US" b="0" dirty="0">
              <a:ln w="0"/>
              <a:solidFill>
                <a:schemeClr val="bg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4345051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31" name="Title 30">
            <a:extLst>
              <a:ext uri="{FF2B5EF4-FFF2-40B4-BE49-F238E27FC236}">
                <a16:creationId xmlns:a16="http://schemas.microsoft.com/office/drawing/2014/main" id="{446CC6CC-33D7-4181-9969-72896FDB1901}"/>
              </a:ext>
            </a:extLst>
          </p:cNvPr>
          <p:cNvSpPr>
            <a:spLocks noGrp="1"/>
          </p:cNvSpPr>
          <p:nvPr>
            <p:ph type="title"/>
          </p:nvPr>
        </p:nvSpPr>
        <p:spPr>
          <a:xfrm>
            <a:off x="335664" y="77142"/>
            <a:ext cx="9267778" cy="1299396"/>
          </a:xfr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softEdge rad="177800"/>
          </a:effectLst>
        </p:spPr>
        <p:txBody>
          <a:bodyPr vert="horz" lIns="91440" tIns="45720" rIns="91440" bIns="45720" rtlCol="0" anchor="t">
            <a:normAutofit/>
          </a:bodyPr>
          <a:lstStyle/>
          <a:p>
            <a:pPr algn="l"/>
            <a:r>
              <a:rPr lang="en-US" sz="3200" dirty="0">
                <a:solidFill>
                  <a:schemeClr val="accent2"/>
                </a:solidFill>
                <a:effectLst/>
              </a:rPr>
              <a:t>What are the primary contributing factors to crashes in Virginia?</a:t>
            </a:r>
            <a:endParaRPr lang="en-US" sz="3200" dirty="0">
              <a:solidFill>
                <a:schemeClr val="accent2"/>
              </a:solidFill>
            </a:endParaRPr>
          </a:p>
        </p:txBody>
      </p:sp>
      <p:sp>
        <p:nvSpPr>
          <p:cNvPr id="6" name="Footer Placeholder 5">
            <a:extLst>
              <a:ext uri="{FF2B5EF4-FFF2-40B4-BE49-F238E27FC236}">
                <a16:creationId xmlns:a16="http://schemas.microsoft.com/office/drawing/2014/main" id="{0FAB8CE6-4705-57FA-7F0F-F4A5C574996B}"/>
              </a:ext>
            </a:extLst>
          </p:cNvPr>
          <p:cNvSpPr>
            <a:spLocks noGrp="1"/>
          </p:cNvSpPr>
          <p:nvPr>
            <p:ph type="ftr" sz="quarter" idx="58"/>
          </p:nvPr>
        </p:nvSpPr>
        <p:spPr>
          <a:xfrm>
            <a:off x="523719" y="6510808"/>
            <a:ext cx="6297612" cy="365125"/>
          </a:xfrm>
        </p:spPr>
        <p:txBody>
          <a:bodyPr vert="horz" lIns="91440" tIns="45720" rIns="91440" bIns="45720" rtlCol="0" anchor="ctr">
            <a:normAutofit/>
          </a:bodyPr>
          <a:lstStyle/>
          <a:p>
            <a:pPr defTabSz="914400">
              <a:spcAft>
                <a:spcPts val="600"/>
              </a:spcAft>
            </a:pPr>
            <a:r>
              <a:rPr lang="en-US" kern="1200" dirty="0">
                <a:solidFill>
                  <a:schemeClr val="tx1">
                    <a:tint val="75000"/>
                  </a:schemeClr>
                </a:solidFill>
                <a:latin typeface="+mn-lt"/>
                <a:ea typeface="+mn-ea"/>
                <a:cs typeface="+mn-cs"/>
              </a:rPr>
              <a:t>Crash factors</a:t>
            </a:r>
          </a:p>
        </p:txBody>
      </p:sp>
      <p:sp>
        <p:nvSpPr>
          <p:cNvPr id="7" name="Slide Number Placeholder 6">
            <a:extLst>
              <a:ext uri="{FF2B5EF4-FFF2-40B4-BE49-F238E27FC236}">
                <a16:creationId xmlns:a16="http://schemas.microsoft.com/office/drawing/2014/main" id="{7930A8DD-65EB-D1E9-81DF-DAAA9451B1A9}"/>
              </a:ext>
            </a:extLst>
          </p:cNvPr>
          <p:cNvSpPr>
            <a:spLocks noGrp="1"/>
          </p:cNvSpPr>
          <p:nvPr>
            <p:ph type="sldNum" sz="quarter" idx="59"/>
          </p:nvPr>
        </p:nvSpPr>
        <p:spPr/>
        <p:txBody>
          <a:bodyPr vert="horz" lIns="91440" tIns="45720" rIns="91440" bIns="45720" rtlCol="0" anchor="ctr">
            <a:normAutofit/>
          </a:bodyPr>
          <a:lstStyle/>
          <a:p>
            <a:pPr defTabSz="914400">
              <a:spcAft>
                <a:spcPts val="600"/>
              </a:spcAft>
            </a:pPr>
            <a:fld id="{47FEACEE-25B4-4A2D-B147-27296E36371D}" type="slidenum">
              <a:rPr lang="en-US" altLang="zh-CN" smtClean="0">
                <a:solidFill>
                  <a:schemeClr val="accent1"/>
                </a:solidFill>
              </a:rPr>
              <a:pPr defTabSz="914400">
                <a:spcAft>
                  <a:spcPts val="600"/>
                </a:spcAft>
              </a:pPr>
              <a:t>9</a:t>
            </a:fld>
            <a:endParaRPr lang="en-US" altLang="zh-CN">
              <a:solidFill>
                <a:schemeClr val="accent1"/>
              </a:solidFill>
            </a:endParaRPr>
          </a:p>
        </p:txBody>
      </p:sp>
      <p:sp useBgFill="1">
        <p:nvSpPr>
          <p:cNvPr id="15" name="Rectangle: Rounded Corners 14">
            <a:extLst>
              <a:ext uri="{FF2B5EF4-FFF2-40B4-BE49-F238E27FC236}">
                <a16:creationId xmlns:a16="http://schemas.microsoft.com/office/drawing/2014/main" id="{44F4A3BE-74AE-0EDD-B237-AE1B0535F5BF}"/>
              </a:ext>
            </a:extLst>
          </p:cNvPr>
          <p:cNvSpPr/>
          <p:nvPr/>
        </p:nvSpPr>
        <p:spPr>
          <a:xfrm>
            <a:off x="7162112" y="1262596"/>
            <a:ext cx="3817923" cy="5143891"/>
          </a:xfrm>
          <a:prstGeom prst="roundRect">
            <a:avLst/>
          </a:prstGeom>
          <a:effectLst>
            <a:outerShdw blurRad="38100" dist="25400" dir="5400000" rotWithShape="0">
              <a:srgbClr val="000000">
                <a:alpha val="35000"/>
              </a:srgbClr>
            </a:outerShdw>
            <a:softEdge rad="50800"/>
          </a:effectLst>
        </p:spPr>
        <p:style>
          <a:lnRef idx="1">
            <a:schemeClr val="accent4"/>
          </a:lnRef>
          <a:fillRef idx="3">
            <a:schemeClr val="accent4"/>
          </a:fillRef>
          <a:effectRef idx="2">
            <a:schemeClr val="accent4"/>
          </a:effectRef>
          <a:fontRef idx="minor">
            <a:schemeClr val="lt1"/>
          </a:fontRef>
        </p:style>
        <p:txBody>
          <a:bodyPr vert="horz" lIns="91440" tIns="45720" rIns="91440" bIns="45720" rtlCol="0">
            <a:normAutofit lnSpcReduction="10000"/>
          </a:bodyPr>
          <a:lstStyle/>
          <a:p>
            <a:pPr>
              <a:lnSpc>
                <a:spcPct val="90000"/>
              </a:lnSpc>
              <a:spcBef>
                <a:spcPts val="1000"/>
              </a:spcBef>
              <a:buClr>
                <a:schemeClr val="accent1"/>
              </a:buClr>
              <a:buSzPct val="80000"/>
              <a:buFont typeface="Wingdings 3" charset="2"/>
              <a:buChar char=""/>
            </a:pPr>
            <a:r>
              <a:rPr lang="en-US" sz="1400" b="0" baseline="0" dirty="0">
                <a:solidFill>
                  <a:schemeClr val="tx1">
                    <a:lumMod val="75000"/>
                    <a:lumOff val="25000"/>
                  </a:schemeClr>
                </a:solidFill>
              </a:rPr>
              <a:t> The </a:t>
            </a:r>
            <a:r>
              <a:rPr lang="en-US" sz="1400" b="0" u="none" strike="noStrike" baseline="0" dirty="0">
                <a:solidFill>
                  <a:schemeClr val="tx1">
                    <a:lumMod val="75000"/>
                    <a:lumOff val="25000"/>
                  </a:schemeClr>
                </a:solidFill>
              </a:rPr>
              <a:t>primary </a:t>
            </a:r>
            <a:r>
              <a:rPr lang="en-US" sz="1400" b="0" baseline="0" dirty="0">
                <a:solidFill>
                  <a:schemeClr val="tx1">
                    <a:lumMod val="75000"/>
                    <a:lumOff val="25000"/>
                  </a:schemeClr>
                </a:solidFill>
              </a:rPr>
              <a:t>factor is</a:t>
            </a:r>
            <a:r>
              <a:rPr lang="en-US" sz="1400" baseline="0" dirty="0">
                <a:solidFill>
                  <a:schemeClr val="tx1">
                    <a:lumMod val="75000"/>
                    <a:lumOff val="25000"/>
                  </a:schemeClr>
                </a:solidFill>
              </a:rPr>
              <a:t> </a:t>
            </a:r>
            <a:r>
              <a:rPr lang="en-US" sz="1400" b="0" u="none" strike="noStrike" baseline="0" dirty="0">
                <a:solidFill>
                  <a:schemeClr val="tx1">
                    <a:lumMod val="75000"/>
                    <a:lumOff val="25000"/>
                  </a:schemeClr>
                </a:solidFill>
              </a:rPr>
              <a:t>“</a:t>
            </a:r>
            <a:r>
              <a:rPr lang="en-US" sz="1400" b="0" u="none" strike="noStrike" baseline="0" dirty="0">
                <a:solidFill>
                  <a:srgbClr val="FF0000"/>
                </a:solidFill>
              </a:rPr>
              <a:t>Relation to Roadway</a:t>
            </a:r>
            <a:r>
              <a:rPr lang="en-US" sz="1400" b="0" u="none" strike="noStrike" baseline="0" dirty="0">
                <a:solidFill>
                  <a:schemeClr val="tx1">
                    <a:lumMod val="75000"/>
                    <a:lumOff val="25000"/>
                  </a:schemeClr>
                </a:solidFill>
              </a:rPr>
              <a:t>” which include aspects such as the </a:t>
            </a:r>
          </a:p>
          <a:p>
            <a:pPr lvl="1">
              <a:lnSpc>
                <a:spcPct val="90000"/>
              </a:lnSpc>
              <a:spcBef>
                <a:spcPts val="1000"/>
              </a:spcBef>
              <a:buClr>
                <a:schemeClr val="accent1"/>
              </a:buClr>
              <a:buSzPct val="80000"/>
              <a:buFont typeface="Wingdings 3" charset="2"/>
              <a:buChar char=""/>
            </a:pPr>
            <a:r>
              <a:rPr lang="en-US" sz="1400" b="0" u="none" strike="noStrike" baseline="0" dirty="0">
                <a:solidFill>
                  <a:schemeClr val="tx1">
                    <a:lumMod val="75000"/>
                    <a:lumOff val="25000"/>
                  </a:schemeClr>
                </a:solidFill>
              </a:rPr>
              <a:t> Crash occurred at an intersection</a:t>
            </a:r>
          </a:p>
          <a:p>
            <a:pPr lvl="1">
              <a:lnSpc>
                <a:spcPct val="90000"/>
              </a:lnSpc>
              <a:spcBef>
                <a:spcPts val="1000"/>
              </a:spcBef>
              <a:buClr>
                <a:schemeClr val="accent1"/>
              </a:buClr>
              <a:buSzPct val="80000"/>
              <a:buFont typeface="Wingdings 3" charset="2"/>
              <a:buChar char=""/>
            </a:pPr>
            <a:r>
              <a:rPr lang="en-US" sz="1400" dirty="0">
                <a:solidFill>
                  <a:schemeClr val="tx1">
                    <a:lumMod val="75000"/>
                    <a:lumOff val="25000"/>
                  </a:schemeClr>
                </a:solidFill>
              </a:rPr>
              <a:t> N</a:t>
            </a:r>
            <a:r>
              <a:rPr lang="en-US" sz="1400" b="0" u="none" strike="noStrike" baseline="0" dirty="0">
                <a:solidFill>
                  <a:schemeClr val="tx1">
                    <a:lumMod val="75000"/>
                    <a:lumOff val="25000"/>
                  </a:schemeClr>
                </a:solidFill>
              </a:rPr>
              <a:t>on intersection</a:t>
            </a:r>
          </a:p>
          <a:p>
            <a:pPr lvl="1">
              <a:lnSpc>
                <a:spcPct val="90000"/>
              </a:lnSpc>
              <a:spcBef>
                <a:spcPts val="1000"/>
              </a:spcBef>
              <a:buClr>
                <a:schemeClr val="accent1"/>
              </a:buClr>
              <a:buSzPct val="80000"/>
              <a:buFont typeface="Wingdings 3" charset="2"/>
              <a:buChar char=""/>
            </a:pPr>
            <a:r>
              <a:rPr lang="en-US" sz="1400" dirty="0">
                <a:solidFill>
                  <a:schemeClr val="tx1">
                    <a:lumMod val="75000"/>
                    <a:lumOff val="25000"/>
                  </a:schemeClr>
                </a:solidFill>
              </a:rPr>
              <a:t> E</a:t>
            </a:r>
            <a:r>
              <a:rPr lang="en-US" sz="1400" b="0" u="none" strike="noStrike" baseline="0" dirty="0">
                <a:solidFill>
                  <a:schemeClr val="tx1">
                    <a:lumMod val="75000"/>
                    <a:lumOff val="25000"/>
                  </a:schemeClr>
                </a:solidFill>
              </a:rPr>
              <a:t>ntrance/Ramp</a:t>
            </a:r>
          </a:p>
          <a:p>
            <a:pPr lvl="1">
              <a:lnSpc>
                <a:spcPct val="90000"/>
              </a:lnSpc>
              <a:spcBef>
                <a:spcPts val="1000"/>
              </a:spcBef>
              <a:buClr>
                <a:schemeClr val="accent1"/>
              </a:buClr>
              <a:buSzPct val="80000"/>
              <a:buFont typeface="Wingdings 3" charset="2"/>
              <a:buChar char=""/>
            </a:pPr>
            <a:r>
              <a:rPr lang="en-US" sz="1400" b="0" u="none" strike="noStrike" baseline="0" dirty="0">
                <a:solidFill>
                  <a:schemeClr val="tx1">
                    <a:lumMod val="75000"/>
                    <a:lumOff val="25000"/>
                  </a:schemeClr>
                </a:solidFill>
              </a:rPr>
              <a:t> Roadway-Mainline and its high-risk areas to contribute accidents. </a:t>
            </a:r>
          </a:p>
          <a:p>
            <a:pPr>
              <a:lnSpc>
                <a:spcPct val="90000"/>
              </a:lnSpc>
              <a:spcBef>
                <a:spcPts val="1000"/>
              </a:spcBef>
              <a:buClr>
                <a:schemeClr val="accent1"/>
              </a:buClr>
              <a:buSzPct val="80000"/>
              <a:buFont typeface="Wingdings 3" charset="2"/>
              <a:buChar char=""/>
            </a:pPr>
            <a:r>
              <a:rPr lang="en-US" sz="1400" b="0" u="none" strike="noStrike" baseline="0" dirty="0">
                <a:solidFill>
                  <a:schemeClr val="tx1">
                    <a:lumMod val="75000"/>
                    <a:lumOff val="25000"/>
                  </a:schemeClr>
                </a:solidFill>
              </a:rPr>
              <a:t> The second factor are  “</a:t>
            </a:r>
            <a:r>
              <a:rPr lang="en-US" sz="1400" b="0" u="none" strike="noStrike" baseline="0" dirty="0">
                <a:solidFill>
                  <a:srgbClr val="FF0000"/>
                </a:solidFill>
              </a:rPr>
              <a:t>collision type</a:t>
            </a:r>
            <a:r>
              <a:rPr lang="en-US" sz="1400" b="0" u="none" strike="noStrike" baseline="0" dirty="0">
                <a:solidFill>
                  <a:schemeClr val="tx1">
                    <a:lumMod val="75000"/>
                    <a:lumOff val="25000"/>
                  </a:schemeClr>
                </a:solidFill>
              </a:rPr>
              <a:t>” </a:t>
            </a:r>
          </a:p>
          <a:p>
            <a:pPr lvl="1">
              <a:lnSpc>
                <a:spcPct val="90000"/>
              </a:lnSpc>
              <a:spcBef>
                <a:spcPts val="1000"/>
              </a:spcBef>
              <a:buClr>
                <a:schemeClr val="accent1"/>
              </a:buClr>
              <a:buSzPct val="80000"/>
              <a:buFont typeface="Wingdings 3" charset="2"/>
              <a:buChar char=""/>
            </a:pPr>
            <a:r>
              <a:rPr lang="en-US" sz="1400" b="0" u="none" strike="noStrike" baseline="0" dirty="0">
                <a:solidFill>
                  <a:schemeClr val="tx1">
                    <a:lumMod val="75000"/>
                    <a:lumOff val="25000"/>
                  </a:schemeClr>
                </a:solidFill>
              </a:rPr>
              <a:t>Factors such as rear-end collisions, side </a:t>
            </a:r>
            <a:r>
              <a:rPr lang="en-US" sz="1400" b="0" u="none" strike="noStrike" baseline="0" dirty="0" err="1">
                <a:solidFill>
                  <a:schemeClr val="tx1">
                    <a:lumMod val="75000"/>
                    <a:lumOff val="25000"/>
                  </a:schemeClr>
                </a:solidFill>
              </a:rPr>
              <a:t>impacts,or</a:t>
            </a:r>
            <a:r>
              <a:rPr lang="en-US" sz="1400" b="0" u="none" strike="noStrike" baseline="0" dirty="0">
                <a:solidFill>
                  <a:schemeClr val="tx1">
                    <a:lumMod val="75000"/>
                    <a:lumOff val="25000"/>
                  </a:schemeClr>
                </a:solidFill>
              </a:rPr>
              <a:t> rollovers can provide insights into driver </a:t>
            </a:r>
            <a:r>
              <a:rPr lang="en-US" sz="1400" b="0" u="none" strike="noStrike" baseline="0" dirty="0" err="1">
                <a:solidFill>
                  <a:schemeClr val="tx1">
                    <a:lumMod val="75000"/>
                    <a:lumOff val="25000"/>
                  </a:schemeClr>
                </a:solidFill>
              </a:rPr>
              <a:t>behevior</a:t>
            </a:r>
            <a:endParaRPr lang="en-US" sz="1400" b="0" u="none" strike="noStrike" baseline="0" dirty="0">
              <a:solidFill>
                <a:schemeClr val="tx1">
                  <a:lumMod val="75000"/>
                  <a:lumOff val="25000"/>
                </a:schemeClr>
              </a:solidFill>
            </a:endParaRPr>
          </a:p>
          <a:p>
            <a:pPr>
              <a:lnSpc>
                <a:spcPct val="90000"/>
              </a:lnSpc>
              <a:spcBef>
                <a:spcPts val="1000"/>
              </a:spcBef>
              <a:buClr>
                <a:schemeClr val="accent1"/>
              </a:buClr>
              <a:buSzPct val="80000"/>
              <a:buFont typeface="Wingdings 3" charset="2"/>
              <a:buChar char=""/>
            </a:pPr>
            <a:r>
              <a:rPr lang="en-US" sz="1400" dirty="0">
                <a:solidFill>
                  <a:schemeClr val="tx1">
                    <a:lumMod val="75000"/>
                    <a:lumOff val="25000"/>
                  </a:schemeClr>
                </a:solidFill>
              </a:rPr>
              <a:t> T</a:t>
            </a:r>
            <a:r>
              <a:rPr lang="en-US" sz="1400" b="0" u="none" strike="noStrike" baseline="0" dirty="0">
                <a:solidFill>
                  <a:schemeClr val="tx1">
                    <a:lumMod val="75000"/>
                    <a:lumOff val="25000"/>
                  </a:schemeClr>
                </a:solidFill>
              </a:rPr>
              <a:t>he third are because of “</a:t>
            </a:r>
            <a:r>
              <a:rPr lang="en-US" sz="1400" b="0" u="none" strike="noStrike" baseline="0" dirty="0">
                <a:solidFill>
                  <a:srgbClr val="FF0000"/>
                </a:solidFill>
              </a:rPr>
              <a:t>light condition</a:t>
            </a:r>
            <a:r>
              <a:rPr lang="en-US" sz="1400" b="0" u="none" strike="noStrike" baseline="0" dirty="0">
                <a:solidFill>
                  <a:schemeClr val="tx1">
                    <a:lumMod val="75000"/>
                    <a:lumOff val="25000"/>
                  </a:schemeClr>
                </a:solidFill>
              </a:rPr>
              <a:t>”.</a:t>
            </a:r>
          </a:p>
          <a:p>
            <a:pPr lvl="1">
              <a:lnSpc>
                <a:spcPct val="90000"/>
              </a:lnSpc>
              <a:spcBef>
                <a:spcPts val="1000"/>
              </a:spcBef>
              <a:buClr>
                <a:schemeClr val="accent1"/>
              </a:buClr>
              <a:buSzPct val="80000"/>
              <a:buFont typeface="Wingdings 3" charset="2"/>
              <a:buChar char=""/>
            </a:pPr>
            <a:r>
              <a:rPr lang="en-US" sz="1400" dirty="0">
                <a:solidFill>
                  <a:schemeClr val="tx1">
                    <a:lumMod val="75000"/>
                    <a:lumOff val="25000"/>
                  </a:schemeClr>
                </a:solidFill>
              </a:rPr>
              <a:t>Poor lighting, especially during nighttime or adverse weather conditions.</a:t>
            </a:r>
          </a:p>
          <a:p>
            <a:pPr>
              <a:lnSpc>
                <a:spcPct val="90000"/>
              </a:lnSpc>
              <a:spcBef>
                <a:spcPts val="1000"/>
              </a:spcBef>
              <a:buClr>
                <a:schemeClr val="accent1"/>
              </a:buClr>
              <a:buSzPct val="80000"/>
              <a:buFont typeface="Wingdings 3" charset="2"/>
              <a:buChar char=""/>
            </a:pPr>
            <a:endParaRPr lang="en-US" sz="1400" dirty="0">
              <a:solidFill>
                <a:schemeClr val="tx1">
                  <a:lumMod val="75000"/>
                  <a:lumOff val="25000"/>
                </a:schemeClr>
              </a:solidFill>
            </a:endParaRPr>
          </a:p>
          <a:p>
            <a:pPr>
              <a:lnSpc>
                <a:spcPct val="90000"/>
              </a:lnSpc>
              <a:spcBef>
                <a:spcPts val="1000"/>
              </a:spcBef>
              <a:buClr>
                <a:schemeClr val="accent1"/>
              </a:buClr>
              <a:buSzPct val="80000"/>
              <a:buFont typeface="Wingdings 3" charset="2"/>
              <a:buChar char=""/>
            </a:pPr>
            <a:endParaRPr lang="en-US" sz="1400" b="0" u="none" strike="noStrike" baseline="0" dirty="0">
              <a:solidFill>
                <a:schemeClr val="tx1">
                  <a:lumMod val="75000"/>
                  <a:lumOff val="25000"/>
                </a:schemeClr>
              </a:solidFill>
            </a:endParaRPr>
          </a:p>
          <a:p>
            <a:pPr>
              <a:lnSpc>
                <a:spcPct val="90000"/>
              </a:lnSpc>
              <a:spcBef>
                <a:spcPts val="1000"/>
              </a:spcBef>
              <a:buClr>
                <a:schemeClr val="accent1"/>
              </a:buClr>
              <a:buSzPct val="80000"/>
              <a:buFont typeface="Wingdings 3" charset="2"/>
              <a:buChar char=""/>
            </a:pPr>
            <a:endParaRPr lang="en-US" sz="1200" dirty="0">
              <a:solidFill>
                <a:schemeClr val="tx1">
                  <a:lumMod val="75000"/>
                  <a:lumOff val="25000"/>
                </a:schemeClr>
              </a:solidFill>
            </a:endParaRPr>
          </a:p>
        </p:txBody>
      </p:sp>
      <p:pic>
        <p:nvPicPr>
          <p:cNvPr id="4" name="Picture 3" descr="A graph showing a crash over an error&#10;&#10;Description automatically generated with medium confidence">
            <a:extLst>
              <a:ext uri="{FF2B5EF4-FFF2-40B4-BE49-F238E27FC236}">
                <a16:creationId xmlns:a16="http://schemas.microsoft.com/office/drawing/2014/main" id="{C4FFEC0B-DC89-2484-C2EA-5AC585D2F409}"/>
              </a:ext>
            </a:extLst>
          </p:cNvPr>
          <p:cNvPicPr>
            <a:picLocks noChangeAspect="1"/>
          </p:cNvPicPr>
          <p:nvPr/>
        </p:nvPicPr>
        <p:blipFill rotWithShape="1">
          <a:blip r:embed="rId3"/>
          <a:srcRect r="3" b="10522"/>
          <a:stretch/>
        </p:blipFill>
        <p:spPr>
          <a:xfrm>
            <a:off x="95244" y="1140104"/>
            <a:ext cx="6726087" cy="4814870"/>
          </a:xfrm>
          <a:prstGeom prst="rect">
            <a:avLst/>
          </a:prstGeom>
          <a:effectLst>
            <a:softEdge rad="0"/>
          </a:effectLst>
        </p:spPr>
      </p:pic>
      <p:sp>
        <p:nvSpPr>
          <p:cNvPr id="45" name="Text Placeholder 2">
            <a:extLst>
              <a:ext uri="{FF2B5EF4-FFF2-40B4-BE49-F238E27FC236}">
                <a16:creationId xmlns:a16="http://schemas.microsoft.com/office/drawing/2014/main" id="{35FB1A24-4444-21CE-C4EB-FFE5D0094CC0}"/>
              </a:ext>
            </a:extLst>
          </p:cNvPr>
          <p:cNvSpPr txBox="1">
            <a:spLocks/>
          </p:cNvSpPr>
          <p:nvPr/>
        </p:nvSpPr>
        <p:spPr>
          <a:xfrm>
            <a:off x="4253948" y="5092419"/>
            <a:ext cx="3035583" cy="1400456"/>
          </a:xfrm>
          <a:prstGeom prst="rect">
            <a:avLst/>
          </a:prstGeom>
        </p:spPr>
        <p:txBody>
          <a:bodyPr vert="horz" lIns="91440" tIns="45720" rIns="91440" bIns="45720" rtlCol="0" anchor="b">
            <a:noAutofit/>
          </a:bodyPr>
          <a:lstStyle>
            <a:lvl1pPr marL="0" indent="0" algn="ctr" defTabSz="914400" rtl="0" eaLnBrk="1" latinLnBrk="0" hangingPunct="1">
              <a:lnSpc>
                <a:spcPct val="100000"/>
              </a:lnSpc>
              <a:spcBef>
                <a:spcPts val="1000"/>
              </a:spcBef>
              <a:buFont typeface="Arial" panose="020B0604020202020204" pitchFamily="34" charset="0"/>
              <a:buNone/>
              <a:defRPr sz="1800" b="1" i="0" kern="1200">
                <a:solidFill>
                  <a:schemeClr val="accent6"/>
                </a:solidFill>
                <a:latin typeface="+mn-lt"/>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800" b="0" i="0" u="none" strike="noStrike" baseline="0" dirty="0">
              <a:latin typeface="ADLaM Display" panose="02010000000000000000" pitchFamily="2" charset="0"/>
              <a:ea typeface="ADLaM Display" panose="02010000000000000000" pitchFamily="2" charset="0"/>
              <a:cs typeface="ADLaM Display" panose="02010000000000000000" pitchFamily="2" charset="0"/>
            </a:endParaRPr>
          </a:p>
        </p:txBody>
      </p:sp>
    </p:spTree>
    <p:extLst>
      <p:ext uri="{BB962C8B-B14F-4D97-AF65-F5344CB8AC3E}">
        <p14:creationId xmlns:p14="http://schemas.microsoft.com/office/powerpoint/2010/main" val="3653336813"/>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E0D8C9A-C895-482B-B501-694996FFDE4D}">
  <ds:schemaRefs>
    <ds:schemaRef ds:uri="http://schemas.microsoft.com/sharepoint/v3/contenttype/forms"/>
  </ds:schemaRefs>
</ds:datastoreItem>
</file>

<file path=customXml/itemProps2.xml><?xml version="1.0" encoding="utf-8"?>
<ds:datastoreItem xmlns:ds="http://schemas.openxmlformats.org/officeDocument/2006/customXml" ds:itemID="{F4AD51DF-C727-4608-B606-5D6C957D4C4D}">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C511997D-2559-4D54-8469-327570B1872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Facet</Template>
  <TotalTime>0</TotalTime>
  <Words>1189</Words>
  <Application>Microsoft Office PowerPoint</Application>
  <PresentationFormat>Widescreen</PresentationFormat>
  <Paragraphs>171</Paragraphs>
  <Slides>19</Slides>
  <Notes>17</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19</vt:i4>
      </vt:variant>
    </vt:vector>
  </HeadingPairs>
  <TitlesOfParts>
    <vt:vector size="32" baseType="lpstr">
      <vt:lpstr>等线</vt:lpstr>
      <vt:lpstr>Abadi</vt:lpstr>
      <vt:lpstr>ADLaM Display</vt:lpstr>
      <vt:lpstr>Arial</vt:lpstr>
      <vt:lpstr>Calibri</vt:lpstr>
      <vt:lpstr>Congenial</vt:lpstr>
      <vt:lpstr>Georgia</vt:lpstr>
      <vt:lpstr>Google Sans</vt:lpstr>
      <vt:lpstr>Posterama Text SemiBold</vt:lpstr>
      <vt:lpstr>Roboto</vt:lpstr>
      <vt:lpstr>Trebuchet MS</vt:lpstr>
      <vt:lpstr>Wingdings 3</vt:lpstr>
      <vt:lpstr>Facet</vt:lpstr>
      <vt:lpstr> The State of  Virginia  vehicle Crash Data Analysis from 2020 to 2022</vt:lpstr>
      <vt:lpstr>Data questions?</vt:lpstr>
      <vt:lpstr>what are the differences in crash pattern based on the presence of work zones and school zones? </vt:lpstr>
      <vt:lpstr>PowerPoint Presentation</vt:lpstr>
      <vt:lpstr>Total crash severity from year2020-2022</vt:lpstr>
      <vt:lpstr>Total count of pedestrian injured, and pedestrians killed</vt:lpstr>
      <vt:lpstr>Total Crash count based on Area  Type and Daytime vs Nighttime</vt:lpstr>
      <vt:lpstr>Are there distinct patterns in crash occurrences and severity based on the age groups of those involved (senior vs young)?</vt:lpstr>
      <vt:lpstr>What are the primary contributing factors to crashes in Virginia?</vt:lpstr>
      <vt:lpstr>What are the primary contributing factors to crashes in Virginia?</vt:lpstr>
      <vt:lpstr>Collision Type accident by area type</vt:lpstr>
      <vt:lpstr>Roads related type crash by area</vt:lpstr>
      <vt:lpstr>what are the differences in crash pattern based on the presence of work zones and school zones? </vt:lpstr>
      <vt:lpstr>Top ten counties with total killed crash</vt:lpstr>
      <vt:lpstr>PowerPoint Presentation</vt:lpstr>
      <vt:lpstr>PowerPoint Presentation</vt:lpstr>
      <vt:lpstr>Recommendations</vt:lpstr>
      <vt:lpstr>Thank you!</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2023-09-14T06:03:51Z</dcterms:created>
  <dcterms:modified xsi:type="dcterms:W3CDTF">2024-03-02T04:34:10Z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